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示&#10;&#10;AI 生成的内容可能不正确。">
            <a:extLst>
              <a:ext uri="{FF2B5EF4-FFF2-40B4-BE49-F238E27FC236}">
                <a16:creationId xmlns:a16="http://schemas.microsoft.com/office/drawing/2014/main" id="{EBC09D7E-89BC-3852-ABAB-A8ADBDFB7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12191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6D7D98-4AD7-246B-E835-BC7E5CE7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9492A2-7FE6-2A8E-E9D1-568B9FBD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04EF3C-DB86-DCDA-D4F5-0AC9DF0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EEE0E3-3FEE-76A1-92B2-319C1377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0019D1-E0DA-72B9-E858-AB8E92B4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2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AFF200-EE2F-C0D5-6441-FB50D876C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56E6AF-9C66-C5EF-6F36-926F85290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DC0800-580F-388E-7793-85D725ED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543936-123E-8C5B-42D0-11930875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753CC-0DA7-8C81-440A-3032A2AE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3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64784ED-AD37-1BFB-3F91-82F66135C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"/>
            <a:ext cx="12192000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96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B0DEEA-609C-ED26-46DC-C3350509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926C6A-42F6-19E0-8DEC-267C37008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26A1C0-858A-C6A8-808D-92CE5B921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9E36F2-1FFF-EA1D-1438-7B3116D2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DE2362-FFFE-9759-EC26-0404AA38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048F91-5A63-2E56-B22E-77A9D71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04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CFEBA-3B5F-43EA-5E13-9C931773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131310-C804-2A00-9AE1-B8891E545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F735C0-DC5A-71CC-1A28-B038398A6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E51452-CC5E-E4E2-075E-5D535222B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209F948-E8C7-96B0-1829-26A1B49AB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B7D2A60-2127-9CE5-A93B-E64C6F0D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4CC99B4-C4E3-9830-574C-3302CD52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21FDEC-FEDB-7CD4-469A-2757E6EE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43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F11AF-3F94-6EA0-0B93-EF4520E2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A70251-787D-EEEB-03DD-ADD86DE0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B27279-C77F-95C0-2170-5A1B3D32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F81101-D83D-C0BD-35E7-C34A2A0E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3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BECB4E-8826-E078-027D-F883BF3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B45D88-CC2A-E556-FBC9-5A11718D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DC0A9-F37D-F6BB-A506-5ACE9E77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86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880C47-F614-7C1F-D74D-071A096A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BA4A27-DE27-BBC4-B229-22F51CEC1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A57A82-3BC9-6938-C4AC-4F1702146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0F2BB5-11C8-B7D4-60C5-5CDAC8DC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E89381-7028-AC1B-1592-3857F670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A1AA39-1EE8-405C-5A11-22D7F4DB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4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DFE59-4F79-333D-F8A0-593E5CC8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1CC925-4136-1EFC-3881-12B55CA72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7857E5-4CE5-0155-19A7-126336B82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5382D8-46B7-A684-3CF0-BCE92C15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B2DEFF-64A6-8A51-E23A-DE02048B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EE32C9-2A4D-D1BE-1B2D-F43E6A3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99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B20AEA6-AAD2-84BE-2184-11EA7AC5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147CFA-E64D-90B0-B5DF-75D28BEF6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23DAF-09E2-7830-3688-2E33C2BE5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77F84-D5F2-48CB-9402-D4758D3B077D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5CBDC3-6C6C-E66D-3DAF-A80FAF99F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852F2A-945F-736A-87B5-4AD276711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E1A6A-2815-46C9-A4AD-5BF462706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99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7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Dante Tang</dc:creator>
  <cp:lastModifiedBy>隋 正杰</cp:lastModifiedBy>
  <cp:revision>3</cp:revision>
  <dcterms:created xsi:type="dcterms:W3CDTF">2025-03-22T02:40:01Z</dcterms:created>
  <dcterms:modified xsi:type="dcterms:W3CDTF">2025-03-29T00:48:19Z</dcterms:modified>
</cp:coreProperties>
</file>