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20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3703-745E-4C0F-A7F5-B5AD77958D18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B18EF-71D1-4D68-847F-AE8295788C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6727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3703-745E-4C0F-A7F5-B5AD77958D18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B18EF-71D1-4D68-847F-AE8295788C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459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3703-745E-4C0F-A7F5-B5AD77958D18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B18EF-71D1-4D68-847F-AE8295788C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389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3703-745E-4C0F-A7F5-B5AD77958D18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B18EF-71D1-4D68-847F-AE8295788C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192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3703-745E-4C0F-A7F5-B5AD77958D18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B18EF-71D1-4D68-847F-AE8295788C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3086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3703-745E-4C0F-A7F5-B5AD77958D18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B18EF-71D1-4D68-847F-AE8295788C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0886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3703-745E-4C0F-A7F5-B5AD77958D18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B18EF-71D1-4D68-847F-AE8295788C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709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3703-745E-4C0F-A7F5-B5AD77958D18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B18EF-71D1-4D68-847F-AE8295788C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534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3703-745E-4C0F-A7F5-B5AD77958D18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B18EF-71D1-4D68-847F-AE8295788C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6169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3703-745E-4C0F-A7F5-B5AD77958D18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B18EF-71D1-4D68-847F-AE8295788C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7883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3703-745E-4C0F-A7F5-B5AD77958D18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B18EF-71D1-4D68-847F-AE8295788C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137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33703-745E-4C0F-A7F5-B5AD77958D18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B18EF-71D1-4D68-847F-AE8295788CD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5DC1B03B-344E-3A3E-8B06-816947F830C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23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3187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隋 正杰</dc:creator>
  <cp:lastModifiedBy>隋 正杰</cp:lastModifiedBy>
  <cp:revision>1</cp:revision>
  <dcterms:created xsi:type="dcterms:W3CDTF">2025-03-29T01:19:43Z</dcterms:created>
  <dcterms:modified xsi:type="dcterms:W3CDTF">2025-03-29T01:20:15Z</dcterms:modified>
</cp:coreProperties>
</file>