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0160000" cy="2286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40640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40640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40640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40640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40640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40640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40640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40640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9" name="Shape 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展架 2.jpg" descr="展架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"/>
            <a:ext cx="10160001" cy="22859732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3" name="演示文稿标题"/>
          <p:cNvSpPr txBox="1"/>
          <p:nvPr>
            <p:ph type="title" hasCustomPrompt="1"/>
          </p:nvPr>
        </p:nvSpPr>
        <p:spPr>
          <a:xfrm>
            <a:off x="502707" y="9645412"/>
            <a:ext cx="9154585" cy="1936751"/>
          </a:xfrm>
          <a:prstGeom prst="rect">
            <a:avLst/>
          </a:prstGeom>
          <a:ln w="3175">
            <a:miter lim="400000"/>
          </a:ln>
        </p:spPr>
        <p:txBody>
          <a:bodyPr lIns="21166" tIns="21166" rIns="21166" bIns="21166" anchor="b">
            <a:normAutofit/>
          </a:bodyPr>
          <a:lstStyle/>
          <a:p>
            <a:r>
              <a:t>演示文稿标题</a:t>
            </a:r>
          </a:p>
        </p:txBody>
      </p:sp>
      <p:sp>
        <p:nvSpPr>
          <p:cNvPr id="4" name="正文级别 1…"/>
          <p:cNvSpPr txBox="1"/>
          <p:nvPr>
            <p:ph type="body" idx="1" hasCustomPrompt="1"/>
          </p:nvPr>
        </p:nvSpPr>
        <p:spPr>
          <a:xfrm>
            <a:off x="500559" y="11582162"/>
            <a:ext cx="9154584" cy="793751"/>
          </a:xfrm>
          <a:prstGeom prst="rect">
            <a:avLst/>
          </a:prstGeom>
          <a:ln w="3175">
            <a:miter lim="400000"/>
          </a:ln>
        </p:spPr>
        <p:txBody>
          <a:bodyPr lIns="21166" tIns="21166" rIns="21166" bIns="21166">
            <a:normAutofit/>
          </a:bodyPr>
          <a:lstStyle/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5" name="幻灯片编号"/>
          <p:cNvSpPr txBox="1"/>
          <p:nvPr>
            <p:ph type="sldNum" sz="quarter" idx="2"/>
          </p:nvPr>
        </p:nvSpPr>
        <p:spPr>
          <a:xfrm>
            <a:off x="4838043" y="13690134"/>
            <a:ext cx="478707" cy="488866"/>
          </a:xfrm>
          <a:prstGeom prst="rect">
            <a:avLst/>
          </a:prstGeom>
          <a:ln w="3175">
            <a:miter lim="400000"/>
          </a:ln>
        </p:spPr>
        <p:txBody>
          <a:bodyPr wrap="none" lIns="21166" tIns="21166" rIns="21166" bIns="21166" anchor="b">
            <a:spAutoFit/>
          </a:bodyPr>
          <a:lstStyle>
            <a:lvl1pPr defTabSz="973455">
              <a:defRPr sz="3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40640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40640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40640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40640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40640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40640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40640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40640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40640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3760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3760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3760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3760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3760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3760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3760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3760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3760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9734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9734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9734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9734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9734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9734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9734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9734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9734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7115" y="2212975"/>
            <a:ext cx="8255635" cy="8444230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21166" tIns="21166" rIns="21166" bIns="21166" numCol="1" spcCol="38100" rtlCol="0" anchor="t" forceAA="0" upright="0">
            <a:spAutoFit/>
          </a:bodyPr>
          <a:p>
            <a:pPr marR="0" algn="l" defTabSz="4064000" rtl="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墙报制作要求（制作时删除本要求）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：</a:t>
            </a:r>
            <a:endParaRPr kumimoji="0" lang="zh-CN" altLang="en-US" sz="2800" b="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R="0" algn="l" defTabSz="4064000" rtl="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、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Helvetica Neue"/>
              </a:rPr>
              <a:t>整体画面尺寸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Helvetica Neue"/>
              </a:rPr>
              <a:t>80cm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Helvetica Neue"/>
              </a:rPr>
              <a:t>（宽）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Helvetica Neue"/>
              </a:rPr>
              <a:t>*180cm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Helvetica Neue"/>
              </a:rPr>
              <a:t>（高）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Helvetica Neue"/>
              </a:rPr>
              <a:t>，四周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Helvetica Neue"/>
              </a:rPr>
              <a:t>3cm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Helvetica Neue"/>
              </a:rPr>
              <a:t>处不做设计。</a:t>
            </a:r>
            <a:endParaRPr lang="zh-CN" altLang="en-US" sz="2800">
              <a:solidFill>
                <a:schemeClr val="bg2">
                  <a:lumMod val="10000"/>
                </a:schemeClr>
              </a:solidFill>
              <a:sym typeface="Helvetica Neue"/>
            </a:endParaRPr>
          </a:p>
          <a:p>
            <a:pPr marR="0" algn="l" defTabSz="4064000" rtl="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Helvetica Neue"/>
              </a:rPr>
              <a:t>2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Helvetica Neue"/>
              </a:rPr>
              <a:t>、请在海报四周</a:t>
            </a:r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  <a:sym typeface="Helvetica Neue"/>
              </a:rPr>
              <a:t>黑色区域预留孔位，并</a:t>
            </a:r>
            <a:r>
              <a:rPr lang="zh-CN" altLang="en-US" sz="2800" b="1">
                <a:solidFill>
                  <a:schemeClr val="bg2">
                    <a:lumMod val="10000"/>
                  </a:schemeClr>
                </a:solidFill>
                <a:sym typeface="Helvetica Neue"/>
              </a:rPr>
              <a:t>提前装订金属扣，以便会议现场可通过弹簧挂孔位至易拉宝框架上。</a:t>
            </a:r>
            <a:endParaRPr kumimoji="0" lang="zh-CN" altLang="en-US" sz="2800" b="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R="0" algn="l" defTabSz="4064000" rtl="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、请使用本模板制作墙报，并亲自设计，包括（但不限于）以下内容：标题、作者、单位、主要作者联系方式、背景介绍、研究方法、结果与结论、致谢等。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并辅以图表和文字在规定的尺寸内将学术成果展示出来，使墙报更具有吸引力。</a:t>
            </a:r>
            <a:endParaRPr kumimoji="0" lang="en-US" altLang="zh-CN" sz="2800" b="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R="0" algn="l" defTabSz="4064000" rtl="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4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、本墙报所有内容仅限于使用参会者自有版权的设计，文责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自负。</a:t>
            </a:r>
            <a:endParaRPr kumimoji="0" lang="zh-CN" altLang="en-US" sz="2800" b="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</a:spPr>
      <a:bodyPr rot="0" spcFirstLastPara="1" vertOverflow="overflow" horzOverflow="overflow" vert="horz" wrap="square" lIns="21166" tIns="21166" rIns="21166" bIns="21166" numCol="1" spcCol="38100" rtlCol="0" anchor="ctr" upright="0">
        <a:spAutoFit/>
      </a:bodyPr>
      <a:lstStyle>
        <a:defPPr marL="0" marR="0" indent="0" algn="ctr" defTabSz="13760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21166" tIns="21166" rIns="21166" bIns="21166" numCol="1" spcCol="38100" rtlCol="0" anchor="ctr" upright="0">
        <a:spAutoFit/>
      </a:bodyPr>
      <a:lstStyle>
        <a:defPPr marL="0" marR="0" indent="0" algn="ctr" defTabSz="40640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</a:spPr>
      <a:bodyPr rot="0" spcFirstLastPara="1" vertOverflow="overflow" horzOverflow="overflow" vert="horz" wrap="square" lIns="21166" tIns="21166" rIns="21166" bIns="21166" numCol="1" spcCol="38100" rtlCol="0" anchor="ctr" upright="0">
        <a:spAutoFit/>
      </a:bodyPr>
      <a:lstStyle>
        <a:defPPr marL="0" marR="0" indent="0" algn="ctr" defTabSz="13760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21166" tIns="21166" rIns="21166" bIns="21166" numCol="1" spcCol="38100" rtlCol="0" anchor="ctr" upright="0">
        <a:spAutoFit/>
      </a:bodyPr>
      <a:lstStyle>
        <a:defPPr marL="0" marR="0" indent="0" algn="ctr" defTabSz="40640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WPS 演示</Application>
  <PresentationFormat/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Helvetica Neue</vt:lpstr>
      <vt:lpstr>Helvetica Neue Medium</vt:lpstr>
      <vt:lpstr>微软雅黑</vt:lpstr>
      <vt:lpstr>Arial Unicode MS</vt:lpstr>
      <vt:lpstr>Calibri</vt:lpstr>
      <vt:lpstr>Helvetica Neue</vt:lpstr>
      <vt:lpstr>21_BasicWhite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WRCAO</cp:lastModifiedBy>
  <cp:revision>2</cp:revision>
  <dcterms:created xsi:type="dcterms:W3CDTF">2025-06-13T06:00:32Z</dcterms:created>
  <dcterms:modified xsi:type="dcterms:W3CDTF">2025-06-13T06:31:24Z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D194B9105FBC4342B1E4443E59E08EBC_13</vt:lpwstr>
  </property>
  <property fmtid="{D5CDD505-2E9C-101B-9397-08002B2CF9AE}" pid="3" name="KSOProductBuildVer">
    <vt:lpwstr>2052-12.1.0.21541</vt:lpwstr>
  </property>
</Properties>
</file>