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0" r:id="rId3"/>
    <p:sldId id="258" r:id="rId4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653631d-2800-4437-9252-0dd3d39b3745}">
          <p14:sldIdLst>
            <p14:sldId id="260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46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6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图片占位符 1"/>
          <p:cNvSpPr>
            <a:spLocks noGrp="1"/>
          </p:cNvSpPr>
          <p:nvPr>
            <p:ph type="pic" idx="1"/>
          </p:nvPr>
        </p:nvSpPr>
        <p:spPr>
          <a:xfrm>
            <a:off x="608330" y="1555115"/>
            <a:ext cx="3375660" cy="4608195"/>
          </a:xfrm>
        </p:spPr>
      </p:sp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>
          <a:xfrm>
            <a:off x="4370070" y="1555115"/>
            <a:ext cx="7207885" cy="4608195"/>
          </a:xfrm>
        </p:spPr>
        <p:txBody>
          <a:bodyPr/>
          <a:p>
            <a:r>
              <a:rPr lang="zh-CN" altLang="en-US"/>
              <a:t>专家</a:t>
            </a:r>
            <a:r>
              <a:rPr lang="zh-CN" altLang="en-US"/>
              <a:t>简介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commondata" val="eyJoZGlkIjoiYzhlMTU0MmY4Njk3ZmE0NzkxN2MxODNhYmE0NDYyM2I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WPS 演示</Application>
  <PresentationFormat>宽屏</PresentationFormat>
  <Paragraphs>2</Paragraphs>
  <Slides>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汉仪方叠体简</vt:lpstr>
      <vt:lpstr>微软雅黑</vt:lpstr>
      <vt:lpstr>Arial Unicode MS</vt:lpstr>
      <vt:lpstr>Calibri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徐颖</cp:lastModifiedBy>
  <cp:revision>157</cp:revision>
  <dcterms:created xsi:type="dcterms:W3CDTF">2019-06-19T02:08:00Z</dcterms:created>
  <dcterms:modified xsi:type="dcterms:W3CDTF">2024-10-29T05:45:28Z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DBD745E147144740B3816130BC58C946_13</vt:lpwstr>
  </property>
</Properties>
</file>