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2879725" cy="7200900"/>
  <p:notesSz cx="6858000" cy="9144000"/>
  <p:defaultTextStyle>
    <a:defPPr>
      <a:defRPr lang="zh-CN"/>
    </a:defPPr>
    <a:lvl1pPr marL="0" lvl="0" indent="0" algn="l" defTabSz="574675" rtl="0" eaLnBrk="0" fontAlgn="base" latinLnBrk="0" hangingPunct="0">
      <a:lnSpc>
        <a:spcPct val="100000"/>
      </a:lnSpc>
      <a:spcBef>
        <a:spcPct val="0"/>
      </a:spcBef>
      <a:spcAft>
        <a:spcPct val="0"/>
      </a:spcAft>
      <a:buNone/>
      <a:defRPr sz="1100" b="0" i="0" u="none" kern="1200" baseline="0">
        <a:solidFill>
          <a:schemeClr val="tx1"/>
        </a:solidFill>
        <a:latin typeface="Calibri" panose="020F0502020204030204" pitchFamily="34" charset="0"/>
        <a:ea typeface="宋体" panose="02010600030101010101" pitchFamily="2" charset="-122"/>
        <a:cs typeface="+mn-cs"/>
      </a:defRPr>
    </a:lvl1pPr>
    <a:lvl2pPr marL="287655" lvl="1" indent="-141605" algn="l" defTabSz="574675" rtl="0" eaLnBrk="0" fontAlgn="base" latinLnBrk="0" hangingPunct="0">
      <a:lnSpc>
        <a:spcPct val="100000"/>
      </a:lnSpc>
      <a:spcBef>
        <a:spcPct val="0"/>
      </a:spcBef>
      <a:spcAft>
        <a:spcPct val="0"/>
      </a:spcAft>
      <a:buNone/>
      <a:defRPr sz="1100" b="0" i="0" u="none" kern="1200" baseline="0">
        <a:solidFill>
          <a:schemeClr val="tx1"/>
        </a:solidFill>
        <a:latin typeface="Calibri" panose="020F0502020204030204" pitchFamily="34" charset="0"/>
        <a:ea typeface="宋体" panose="02010600030101010101" pitchFamily="2" charset="-122"/>
        <a:cs typeface="+mn-cs"/>
      </a:defRPr>
    </a:lvl2pPr>
    <a:lvl3pPr marL="574675" lvl="2" indent="-282575" algn="l" defTabSz="574675" rtl="0" eaLnBrk="0" fontAlgn="base" latinLnBrk="0" hangingPunct="0">
      <a:lnSpc>
        <a:spcPct val="100000"/>
      </a:lnSpc>
      <a:spcBef>
        <a:spcPct val="0"/>
      </a:spcBef>
      <a:spcAft>
        <a:spcPct val="0"/>
      </a:spcAft>
      <a:buNone/>
      <a:defRPr sz="1100" b="0" i="0" u="none" kern="1200" baseline="0">
        <a:solidFill>
          <a:schemeClr val="tx1"/>
        </a:solidFill>
        <a:latin typeface="Calibri" panose="020F0502020204030204" pitchFamily="34" charset="0"/>
        <a:ea typeface="宋体" panose="02010600030101010101" pitchFamily="2" charset="-122"/>
        <a:cs typeface="+mn-cs"/>
      </a:defRPr>
    </a:lvl3pPr>
    <a:lvl4pPr marL="862330" lvl="3" indent="-424180" algn="l" defTabSz="574675" rtl="0" eaLnBrk="0" fontAlgn="base" latinLnBrk="0" hangingPunct="0">
      <a:lnSpc>
        <a:spcPct val="100000"/>
      </a:lnSpc>
      <a:spcBef>
        <a:spcPct val="0"/>
      </a:spcBef>
      <a:spcAft>
        <a:spcPct val="0"/>
      </a:spcAft>
      <a:buNone/>
      <a:defRPr sz="1100" b="0" i="0" u="none" kern="1200" baseline="0">
        <a:solidFill>
          <a:schemeClr val="tx1"/>
        </a:solidFill>
        <a:latin typeface="Calibri" panose="020F0502020204030204" pitchFamily="34" charset="0"/>
        <a:ea typeface="宋体" panose="02010600030101010101" pitchFamily="2" charset="-122"/>
        <a:cs typeface="+mn-cs"/>
      </a:defRPr>
    </a:lvl4pPr>
    <a:lvl5pPr marL="1151255" lvl="4" indent="-565150" algn="l" defTabSz="574675" rtl="0" eaLnBrk="0" fontAlgn="base" latinLnBrk="0" hangingPunct="0">
      <a:lnSpc>
        <a:spcPct val="100000"/>
      </a:lnSpc>
      <a:spcBef>
        <a:spcPct val="0"/>
      </a:spcBef>
      <a:spcAft>
        <a:spcPct val="0"/>
      </a:spcAft>
      <a:buNone/>
      <a:defRPr sz="1100" b="0" i="0" u="none" kern="1200" baseline="0">
        <a:solidFill>
          <a:schemeClr val="tx1"/>
        </a:solidFill>
        <a:latin typeface="Calibri" panose="020F0502020204030204" pitchFamily="34" charset="0"/>
        <a:ea typeface="宋体" panose="02010600030101010101" pitchFamily="2" charset="-122"/>
        <a:cs typeface="+mn-cs"/>
      </a:defRPr>
    </a:lvl5pPr>
    <a:lvl6pPr marL="2286000" lvl="5" indent="-565150" algn="l" defTabSz="574675" rtl="0" eaLnBrk="0" fontAlgn="base" latinLnBrk="0" hangingPunct="0">
      <a:lnSpc>
        <a:spcPct val="100000"/>
      </a:lnSpc>
      <a:spcBef>
        <a:spcPct val="0"/>
      </a:spcBef>
      <a:spcAft>
        <a:spcPct val="0"/>
      </a:spcAft>
      <a:buNone/>
      <a:defRPr sz="1100" b="0" i="0" u="none" kern="1200" baseline="0">
        <a:solidFill>
          <a:schemeClr val="tx1"/>
        </a:solidFill>
        <a:latin typeface="Calibri" panose="020F0502020204030204" pitchFamily="34" charset="0"/>
        <a:ea typeface="宋体" panose="02010600030101010101" pitchFamily="2" charset="-122"/>
        <a:cs typeface="+mn-cs"/>
      </a:defRPr>
    </a:lvl6pPr>
    <a:lvl7pPr marL="2743200" lvl="6" indent="-565150" algn="l" defTabSz="574675" rtl="0" eaLnBrk="0" fontAlgn="base" latinLnBrk="0" hangingPunct="0">
      <a:lnSpc>
        <a:spcPct val="100000"/>
      </a:lnSpc>
      <a:spcBef>
        <a:spcPct val="0"/>
      </a:spcBef>
      <a:spcAft>
        <a:spcPct val="0"/>
      </a:spcAft>
      <a:buNone/>
      <a:defRPr sz="1100" b="0" i="0" u="none" kern="1200" baseline="0">
        <a:solidFill>
          <a:schemeClr val="tx1"/>
        </a:solidFill>
        <a:latin typeface="Calibri" panose="020F0502020204030204" pitchFamily="34" charset="0"/>
        <a:ea typeface="宋体" panose="02010600030101010101" pitchFamily="2" charset="-122"/>
        <a:cs typeface="+mn-cs"/>
      </a:defRPr>
    </a:lvl7pPr>
    <a:lvl8pPr marL="3200400" lvl="7" indent="-565150" algn="l" defTabSz="574675" rtl="0" eaLnBrk="0" fontAlgn="base" latinLnBrk="0" hangingPunct="0">
      <a:lnSpc>
        <a:spcPct val="100000"/>
      </a:lnSpc>
      <a:spcBef>
        <a:spcPct val="0"/>
      </a:spcBef>
      <a:spcAft>
        <a:spcPct val="0"/>
      </a:spcAft>
      <a:buNone/>
      <a:defRPr sz="1100" b="0" i="0" u="none" kern="1200" baseline="0">
        <a:solidFill>
          <a:schemeClr val="tx1"/>
        </a:solidFill>
        <a:latin typeface="Calibri" panose="020F0502020204030204" pitchFamily="34" charset="0"/>
        <a:ea typeface="宋体" panose="02010600030101010101" pitchFamily="2" charset="-122"/>
        <a:cs typeface="+mn-cs"/>
      </a:defRPr>
    </a:lvl8pPr>
    <a:lvl9pPr marL="3657600" lvl="8" indent="-565150" algn="l" defTabSz="574675" rtl="0" eaLnBrk="0" fontAlgn="base" latinLnBrk="0" hangingPunct="0">
      <a:lnSpc>
        <a:spcPct val="100000"/>
      </a:lnSpc>
      <a:spcBef>
        <a:spcPct val="0"/>
      </a:spcBef>
      <a:spcAft>
        <a:spcPct val="0"/>
      </a:spcAft>
      <a:buNone/>
      <a:defRPr sz="1100" b="0" i="0" u="none" kern="1200" baseline="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268" userDrawn="1">
          <p15:clr>
            <a:srgbClr val="A4A3A4"/>
          </p15:clr>
        </p15:guide>
        <p15:guide id="2" pos="90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p:scale>
          <a:sx n="100" d="100"/>
          <a:sy n="100" d="100"/>
        </p:scale>
        <p:origin x="-4506" y="-498"/>
      </p:cViewPr>
      <p:guideLst>
        <p:guide orient="horz" pos="2268"/>
        <p:guide pos="90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215980" y="2236947"/>
            <a:ext cx="2447766" cy="1543526"/>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431959" y="4080510"/>
            <a:ext cx="2015808" cy="1840230"/>
          </a:xfrm>
        </p:spPr>
        <p:txBody>
          <a:bodyPr/>
          <a:lstStyle>
            <a:lvl1pPr marL="0" indent="0" algn="ctr">
              <a:buNone/>
              <a:defRPr>
                <a:solidFill>
                  <a:schemeClr val="tx1">
                    <a:tint val="75000"/>
                  </a:schemeClr>
                </a:solidFill>
              </a:defRPr>
            </a:lvl1pPr>
            <a:lvl2pPr marL="287655" indent="0" algn="ctr">
              <a:buNone/>
              <a:defRPr>
                <a:solidFill>
                  <a:schemeClr val="tx1">
                    <a:tint val="75000"/>
                  </a:schemeClr>
                </a:solidFill>
              </a:defRPr>
            </a:lvl2pPr>
            <a:lvl3pPr marL="575945" indent="0" algn="ctr">
              <a:buNone/>
              <a:defRPr>
                <a:solidFill>
                  <a:schemeClr val="tx1">
                    <a:tint val="75000"/>
                  </a:schemeClr>
                </a:solidFill>
              </a:defRPr>
            </a:lvl3pPr>
            <a:lvl4pPr marL="863600" indent="0" algn="ctr">
              <a:buNone/>
              <a:defRPr>
                <a:solidFill>
                  <a:schemeClr val="tx1">
                    <a:tint val="75000"/>
                  </a:schemeClr>
                </a:solidFill>
              </a:defRPr>
            </a:lvl4pPr>
            <a:lvl5pPr marL="1151890" indent="0" algn="ctr">
              <a:buNone/>
              <a:defRPr>
                <a:solidFill>
                  <a:schemeClr val="tx1">
                    <a:tint val="75000"/>
                  </a:schemeClr>
                </a:solidFill>
              </a:defRPr>
            </a:lvl5pPr>
            <a:lvl6pPr marL="1439545" indent="0" algn="ctr">
              <a:buNone/>
              <a:defRPr>
                <a:solidFill>
                  <a:schemeClr val="tx1">
                    <a:tint val="75000"/>
                  </a:schemeClr>
                </a:solidFill>
              </a:defRPr>
            </a:lvl6pPr>
            <a:lvl7pPr marL="1727835" indent="0" algn="ctr">
              <a:buNone/>
              <a:defRPr>
                <a:solidFill>
                  <a:schemeClr val="tx1">
                    <a:tint val="75000"/>
                  </a:schemeClr>
                </a:solidFill>
              </a:defRPr>
            </a:lvl7pPr>
            <a:lvl8pPr marL="2015490" indent="0" algn="ctr">
              <a:buNone/>
              <a:defRPr>
                <a:solidFill>
                  <a:schemeClr val="tx1">
                    <a:tint val="75000"/>
                  </a:schemeClr>
                </a:solidFill>
              </a:defRPr>
            </a:lvl8pPr>
            <a:lvl9pPr marL="2303145"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575945" rtl="0" eaLnBrk="1" fontAlgn="auto" latinLnBrk="0" hangingPunct="1">
              <a:lnSpc>
                <a:spcPct val="100000"/>
              </a:lnSpc>
              <a:spcBef>
                <a:spcPts val="0"/>
              </a:spcBef>
              <a:spcAft>
                <a:spcPts val="0"/>
              </a:spcAft>
              <a:buClrTx/>
              <a:buSzTx/>
              <a:buFontTx/>
              <a:buNone/>
              <a:defRPr/>
            </a:pPr>
            <a:fld id="{92D1C3E3-5DD2-4C94-9DF5-2E2FFA4D4FCD}" type="datetimeFigureOut">
              <a:rPr kumimoji="0" lang="zh-CN" altLang="en-US" sz="8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575945"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image" Target="../media/image1.jpeg"/><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占位符 1"/>
          <p:cNvSpPr>
            <a:spLocks noGrp="1"/>
          </p:cNvSpPr>
          <p:nvPr>
            <p:ph type="title"/>
          </p:nvPr>
        </p:nvSpPr>
        <p:spPr>
          <a:xfrm>
            <a:off x="144463" y="288925"/>
            <a:ext cx="2590800" cy="1200150"/>
          </a:xfrm>
          <a:prstGeom prst="rect">
            <a:avLst/>
          </a:prstGeom>
          <a:noFill/>
          <a:ln w="9525">
            <a:noFill/>
          </a:ln>
        </p:spPr>
        <p:txBody>
          <a:bodyPr lIns="57585" tIns="28792" rIns="57585" bIns="28792" anchor="ctr" anchorCtr="0"/>
          <a:p>
            <a:pPr lvl="0"/>
            <a:r>
              <a:rPr lang="zh-CN" altLang="en-US" dirty="0"/>
              <a:t>单击此处编辑母版标题样式</a:t>
            </a:r>
            <a:endParaRPr lang="zh-CN" altLang="en-US" dirty="0"/>
          </a:p>
        </p:txBody>
      </p:sp>
      <p:sp>
        <p:nvSpPr>
          <p:cNvPr id="1027" name="文本占位符 2"/>
          <p:cNvSpPr>
            <a:spLocks noGrp="1"/>
          </p:cNvSpPr>
          <p:nvPr>
            <p:ph type="body" idx="1"/>
          </p:nvPr>
        </p:nvSpPr>
        <p:spPr>
          <a:xfrm>
            <a:off x="144463" y="1681163"/>
            <a:ext cx="2590800" cy="4751387"/>
          </a:xfrm>
          <a:prstGeom prst="rect">
            <a:avLst/>
          </a:prstGeom>
          <a:noFill/>
          <a:ln w="9525">
            <a:noFill/>
          </a:ln>
        </p:spPr>
        <p:txBody>
          <a:bodyPr lIns="57585" tIns="28792" rIns="57585" bIns="28792"/>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144463" y="6673850"/>
            <a:ext cx="671513" cy="384175"/>
          </a:xfrm>
          <a:prstGeom prst="rect">
            <a:avLst/>
          </a:prstGeom>
        </p:spPr>
        <p:txBody>
          <a:bodyPr vert="horz" lIns="57585" tIns="28792" rIns="57585" bIns="28792" rtlCol="0" anchor="ctr"/>
          <a:lstStyle>
            <a:lvl1pPr algn="l" defTabSz="575945" eaLnBrk="1" fontAlgn="auto" hangingPunct="1">
              <a:spcBef>
                <a:spcPts val="0"/>
              </a:spcBef>
              <a:spcAft>
                <a:spcPts val="0"/>
              </a:spcAft>
              <a:defRPr sz="800">
                <a:solidFill>
                  <a:schemeClr val="tx1">
                    <a:tint val="75000"/>
                  </a:schemeClr>
                </a:solidFill>
                <a:latin typeface="+mn-lt"/>
                <a:ea typeface="+mn-ea"/>
              </a:defRPr>
            </a:lvl1pPr>
          </a:lstStyle>
          <a:p>
            <a:pPr marL="0" marR="0" lvl="0" indent="0" algn="l" defTabSz="575945" rtl="0" eaLnBrk="1" fontAlgn="auto" latinLnBrk="0" hangingPunct="1">
              <a:lnSpc>
                <a:spcPct val="100000"/>
              </a:lnSpc>
              <a:spcBef>
                <a:spcPts val="0"/>
              </a:spcBef>
              <a:spcAft>
                <a:spcPts val="0"/>
              </a:spcAft>
              <a:buClrTx/>
              <a:buSzTx/>
              <a:buFontTx/>
              <a:buNone/>
              <a:defRPr/>
            </a:pPr>
            <a:fld id="{92D1C3E3-5DD2-4C94-9DF5-2E2FFA4D4FCD}" type="datetimeFigureOut">
              <a:rPr kumimoji="0" lang="zh-CN" altLang="en-US" sz="8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984250" y="6673850"/>
            <a:ext cx="911225" cy="384175"/>
          </a:xfrm>
          <a:prstGeom prst="rect">
            <a:avLst/>
          </a:prstGeom>
        </p:spPr>
        <p:txBody>
          <a:bodyPr vert="horz" lIns="57585" tIns="28792" rIns="57585" bIns="28792" rtlCol="0" anchor="ctr"/>
          <a:lstStyle>
            <a:lvl1pPr algn="ctr" defTabSz="575945" eaLnBrk="1" fontAlgn="auto" hangingPunct="1">
              <a:spcBef>
                <a:spcPts val="0"/>
              </a:spcBef>
              <a:spcAft>
                <a:spcPts val="0"/>
              </a:spcAft>
              <a:defRPr sz="800">
                <a:solidFill>
                  <a:schemeClr val="tx1">
                    <a:tint val="75000"/>
                  </a:schemeClr>
                </a:solidFill>
                <a:latin typeface="+mn-lt"/>
                <a:ea typeface="+mn-ea"/>
              </a:defRPr>
            </a:lvl1pPr>
          </a:lstStyle>
          <a:p>
            <a:pPr marL="0" marR="0" lvl="0" indent="0" algn="ctr" defTabSz="575945"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2063750" y="6673850"/>
            <a:ext cx="671513" cy="384175"/>
          </a:xfrm>
          <a:prstGeom prst="rect">
            <a:avLst/>
          </a:prstGeom>
        </p:spPr>
        <p:txBody>
          <a:bodyPr vert="horz" wrap="square" lIns="57585" tIns="28792" rIns="57585" bIns="28792" numCol="1" anchor="ctr" anchorCtr="0" compatLnSpc="1"/>
          <a:lstStyle>
            <a:lvl1pPr algn="r">
              <a:defRPr sz="800">
                <a:solidFill>
                  <a:srgbClr val="898989"/>
                </a:solidFill>
              </a:defRPr>
            </a:lvl1pPr>
          </a:lstStyle>
          <a:p>
            <a:pPr lvl="0" eaLnBrk="1" hangingPunct="1">
              <a:buNone/>
            </a:pPr>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pic>
        <p:nvPicPr>
          <p:cNvPr id="1031" name="图片 6"/>
          <p:cNvPicPr>
            <a:picLocks noChangeAspect="1"/>
          </p:cNvPicPr>
          <p:nvPr userDrawn="1"/>
        </p:nvPicPr>
        <p:blipFill>
          <a:blip r:embed="rId2"/>
          <a:stretch>
            <a:fillRect/>
          </a:stretch>
        </p:blipFill>
        <p:spPr>
          <a:xfrm>
            <a:off x="0" y="0"/>
            <a:ext cx="2879725" cy="930275"/>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hf sldNum="0" hdr="0" ftr="0" dt="0"/>
  <p:txStyles>
    <p:titleStyle>
      <a:lvl1pPr algn="ctr" defTabSz="575310" rtl="0" eaLnBrk="0" fontAlgn="base" hangingPunct="0">
        <a:spcBef>
          <a:spcPct val="0"/>
        </a:spcBef>
        <a:spcAft>
          <a:spcPct val="0"/>
        </a:spcAft>
        <a:defRPr sz="2800" kern="1200">
          <a:solidFill>
            <a:schemeClr val="tx1"/>
          </a:solidFill>
          <a:latin typeface="+mj-lt"/>
          <a:ea typeface="+mj-ea"/>
          <a:cs typeface="+mj-cs"/>
        </a:defRPr>
      </a:lvl1pPr>
      <a:lvl2pPr algn="ctr" defTabSz="575310" rtl="0" eaLnBrk="0" fontAlgn="base" hangingPunct="0">
        <a:spcBef>
          <a:spcPct val="0"/>
        </a:spcBef>
        <a:spcAft>
          <a:spcPct val="0"/>
        </a:spcAft>
        <a:defRPr sz="2800">
          <a:solidFill>
            <a:schemeClr val="tx1"/>
          </a:solidFill>
          <a:latin typeface="Calibri" panose="020F0502020204030204" pitchFamily="34" charset="0"/>
          <a:ea typeface="宋体" panose="02010600030101010101" pitchFamily="2" charset="-122"/>
        </a:defRPr>
      </a:lvl2pPr>
      <a:lvl3pPr algn="ctr" defTabSz="575310" rtl="0" eaLnBrk="0" fontAlgn="base" hangingPunct="0">
        <a:spcBef>
          <a:spcPct val="0"/>
        </a:spcBef>
        <a:spcAft>
          <a:spcPct val="0"/>
        </a:spcAft>
        <a:defRPr sz="2800">
          <a:solidFill>
            <a:schemeClr val="tx1"/>
          </a:solidFill>
          <a:latin typeface="Calibri" panose="020F0502020204030204" pitchFamily="34" charset="0"/>
          <a:ea typeface="宋体" panose="02010600030101010101" pitchFamily="2" charset="-122"/>
        </a:defRPr>
      </a:lvl3pPr>
      <a:lvl4pPr algn="ctr" defTabSz="575310" rtl="0" eaLnBrk="0" fontAlgn="base" hangingPunct="0">
        <a:spcBef>
          <a:spcPct val="0"/>
        </a:spcBef>
        <a:spcAft>
          <a:spcPct val="0"/>
        </a:spcAft>
        <a:defRPr sz="2800">
          <a:solidFill>
            <a:schemeClr val="tx1"/>
          </a:solidFill>
          <a:latin typeface="Calibri" panose="020F0502020204030204" pitchFamily="34" charset="0"/>
          <a:ea typeface="宋体" panose="02010600030101010101" pitchFamily="2" charset="-122"/>
        </a:defRPr>
      </a:lvl4pPr>
      <a:lvl5pPr algn="ctr" defTabSz="575310" rtl="0" eaLnBrk="0" fontAlgn="base" hangingPunct="0">
        <a:spcBef>
          <a:spcPct val="0"/>
        </a:spcBef>
        <a:spcAft>
          <a:spcPct val="0"/>
        </a:spcAft>
        <a:defRPr sz="2800">
          <a:solidFill>
            <a:schemeClr val="tx1"/>
          </a:solidFill>
          <a:latin typeface="Calibri" panose="020F0502020204030204" pitchFamily="34" charset="0"/>
          <a:ea typeface="宋体" panose="02010600030101010101" pitchFamily="2" charset="-122"/>
        </a:defRPr>
      </a:lvl5pPr>
      <a:lvl6pPr marL="146050" algn="ctr" defTabSz="575310" rtl="0" fontAlgn="base">
        <a:spcBef>
          <a:spcPct val="0"/>
        </a:spcBef>
        <a:spcAft>
          <a:spcPct val="0"/>
        </a:spcAft>
        <a:defRPr sz="2800">
          <a:solidFill>
            <a:schemeClr val="tx1"/>
          </a:solidFill>
          <a:latin typeface="Calibri" panose="020F0502020204030204" pitchFamily="34" charset="0"/>
          <a:ea typeface="宋体" panose="02010600030101010101" pitchFamily="2" charset="-122"/>
        </a:defRPr>
      </a:lvl6pPr>
      <a:lvl7pPr marL="292100" algn="ctr" defTabSz="575310" rtl="0" fontAlgn="base">
        <a:spcBef>
          <a:spcPct val="0"/>
        </a:spcBef>
        <a:spcAft>
          <a:spcPct val="0"/>
        </a:spcAft>
        <a:defRPr sz="2800">
          <a:solidFill>
            <a:schemeClr val="tx1"/>
          </a:solidFill>
          <a:latin typeface="Calibri" panose="020F0502020204030204" pitchFamily="34" charset="0"/>
          <a:ea typeface="宋体" panose="02010600030101010101" pitchFamily="2" charset="-122"/>
        </a:defRPr>
      </a:lvl7pPr>
      <a:lvl8pPr marL="438150" algn="ctr" defTabSz="575310" rtl="0" fontAlgn="base">
        <a:spcBef>
          <a:spcPct val="0"/>
        </a:spcBef>
        <a:spcAft>
          <a:spcPct val="0"/>
        </a:spcAft>
        <a:defRPr sz="2800">
          <a:solidFill>
            <a:schemeClr val="tx1"/>
          </a:solidFill>
          <a:latin typeface="Calibri" panose="020F0502020204030204" pitchFamily="34" charset="0"/>
          <a:ea typeface="宋体" panose="02010600030101010101" pitchFamily="2" charset="-122"/>
        </a:defRPr>
      </a:lvl8pPr>
      <a:lvl9pPr marL="584835" algn="ctr" defTabSz="575310" rtl="0" fontAlgn="base">
        <a:spcBef>
          <a:spcPct val="0"/>
        </a:spcBef>
        <a:spcAft>
          <a:spcPct val="0"/>
        </a:spcAft>
        <a:defRPr sz="2800">
          <a:solidFill>
            <a:schemeClr val="tx1"/>
          </a:solidFill>
          <a:latin typeface="Calibri" panose="020F0502020204030204" pitchFamily="34" charset="0"/>
          <a:ea typeface="宋体" panose="02010600030101010101" pitchFamily="2" charset="-122"/>
        </a:defRPr>
      </a:lvl9pPr>
    </p:titleStyle>
    <p:bodyStyle>
      <a:lvl1pPr marL="215265" indent="-215265" algn="l" defTabSz="57531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1pPr>
      <a:lvl2pPr marL="467360" indent="-179070" algn="l" defTabSz="575310"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mn-ea"/>
          <a:cs typeface="+mn-cs"/>
        </a:defRPr>
      </a:lvl2pPr>
      <a:lvl3pPr marL="719455" indent="-143510" algn="l" defTabSz="57531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3pPr>
      <a:lvl4pPr marL="1007110" indent="-143510" algn="l" defTabSz="575310" rtl="0" eaLnBrk="0" fontAlgn="base" hangingPunct="0">
        <a:spcBef>
          <a:spcPct val="20000"/>
        </a:spcBef>
        <a:spcAft>
          <a:spcPct val="0"/>
        </a:spcAft>
        <a:buFont typeface="Arial" panose="020B0604020202020204" pitchFamily="34" charset="0"/>
        <a:buChar char="–"/>
        <a:defRPr sz="1300" kern="1200">
          <a:solidFill>
            <a:schemeClr val="tx1"/>
          </a:solidFill>
          <a:latin typeface="+mn-lt"/>
          <a:ea typeface="+mn-ea"/>
          <a:cs typeface="+mn-cs"/>
        </a:defRPr>
      </a:lvl4pPr>
      <a:lvl5pPr marL="1295400" indent="-143510" algn="l" defTabSz="575310" rtl="0" eaLnBrk="0" fontAlgn="base" hangingPunct="0">
        <a:spcBef>
          <a:spcPct val="20000"/>
        </a:spcBef>
        <a:spcAft>
          <a:spcPct val="0"/>
        </a:spcAft>
        <a:buFont typeface="Arial" panose="020B0604020202020204" pitchFamily="34" charset="0"/>
        <a:buChar char="»"/>
        <a:defRPr sz="1300" kern="1200">
          <a:solidFill>
            <a:schemeClr val="tx1"/>
          </a:solidFill>
          <a:latin typeface="+mn-lt"/>
          <a:ea typeface="+mn-ea"/>
          <a:cs typeface="+mn-cs"/>
        </a:defRPr>
      </a:lvl5pPr>
      <a:lvl6pPr marL="1583690" indent="-144145" algn="l" defTabSz="575945" rtl="0" eaLnBrk="1" latinLnBrk="0" hangingPunct="1">
        <a:spcBef>
          <a:spcPct val="20000"/>
        </a:spcBef>
        <a:buFont typeface="Arial" panose="020B0604020202020204" pitchFamily="34" charset="0"/>
        <a:buChar char="•"/>
        <a:defRPr sz="1300" kern="1200">
          <a:solidFill>
            <a:schemeClr val="tx1"/>
          </a:solidFill>
          <a:latin typeface="+mn-lt"/>
          <a:ea typeface="+mn-ea"/>
          <a:cs typeface="+mn-cs"/>
        </a:defRPr>
      </a:lvl6pPr>
      <a:lvl7pPr marL="1871345" indent="-144145" algn="l" defTabSz="575945" rtl="0" eaLnBrk="1" latinLnBrk="0" hangingPunct="1">
        <a:spcBef>
          <a:spcPct val="20000"/>
        </a:spcBef>
        <a:buFont typeface="Arial" panose="020B0604020202020204" pitchFamily="34" charset="0"/>
        <a:buChar char="•"/>
        <a:defRPr sz="1300" kern="1200">
          <a:solidFill>
            <a:schemeClr val="tx1"/>
          </a:solidFill>
          <a:latin typeface="+mn-lt"/>
          <a:ea typeface="+mn-ea"/>
          <a:cs typeface="+mn-cs"/>
        </a:defRPr>
      </a:lvl7pPr>
      <a:lvl8pPr marL="2159635" indent="-144145" algn="l" defTabSz="575945" rtl="0" eaLnBrk="1" latinLnBrk="0" hangingPunct="1">
        <a:spcBef>
          <a:spcPct val="20000"/>
        </a:spcBef>
        <a:buFont typeface="Arial" panose="020B0604020202020204" pitchFamily="34" charset="0"/>
        <a:buChar char="•"/>
        <a:defRPr sz="1300" kern="1200">
          <a:solidFill>
            <a:schemeClr val="tx1"/>
          </a:solidFill>
          <a:latin typeface="+mn-lt"/>
          <a:ea typeface="+mn-ea"/>
          <a:cs typeface="+mn-cs"/>
        </a:defRPr>
      </a:lvl8pPr>
      <a:lvl9pPr marL="2447290" indent="-144145" algn="l" defTabSz="575945" rtl="0" eaLnBrk="1" latinLnBrk="0" hangingPunct="1">
        <a:spcBef>
          <a:spcPct val="20000"/>
        </a:spcBef>
        <a:buFont typeface="Arial" panose="020B0604020202020204" pitchFamily="34" charset="0"/>
        <a:buChar char="•"/>
        <a:defRPr sz="1300" kern="1200">
          <a:solidFill>
            <a:schemeClr val="tx1"/>
          </a:solidFill>
          <a:latin typeface="+mn-lt"/>
          <a:ea typeface="+mn-ea"/>
          <a:cs typeface="+mn-cs"/>
        </a:defRPr>
      </a:lvl9pPr>
    </p:bodyStyle>
    <p:otherStyle>
      <a:defPPr>
        <a:defRPr lang="zh-CN"/>
      </a:defPPr>
      <a:lvl1pPr marL="0" algn="l" defTabSz="575945" rtl="0" eaLnBrk="1" latinLnBrk="0" hangingPunct="1">
        <a:defRPr sz="1100" kern="1200">
          <a:solidFill>
            <a:schemeClr val="tx1"/>
          </a:solidFill>
          <a:latin typeface="+mn-lt"/>
          <a:ea typeface="+mn-ea"/>
          <a:cs typeface="+mn-cs"/>
        </a:defRPr>
      </a:lvl1pPr>
      <a:lvl2pPr marL="287655" algn="l" defTabSz="575945" rtl="0" eaLnBrk="1" latinLnBrk="0" hangingPunct="1">
        <a:defRPr sz="1100" kern="1200">
          <a:solidFill>
            <a:schemeClr val="tx1"/>
          </a:solidFill>
          <a:latin typeface="+mn-lt"/>
          <a:ea typeface="+mn-ea"/>
          <a:cs typeface="+mn-cs"/>
        </a:defRPr>
      </a:lvl2pPr>
      <a:lvl3pPr marL="575945" algn="l" defTabSz="575945" rtl="0" eaLnBrk="1" latinLnBrk="0" hangingPunct="1">
        <a:defRPr sz="1100" kern="1200">
          <a:solidFill>
            <a:schemeClr val="tx1"/>
          </a:solidFill>
          <a:latin typeface="+mn-lt"/>
          <a:ea typeface="+mn-ea"/>
          <a:cs typeface="+mn-cs"/>
        </a:defRPr>
      </a:lvl3pPr>
      <a:lvl4pPr marL="863600" algn="l" defTabSz="575945" rtl="0" eaLnBrk="1" latinLnBrk="0" hangingPunct="1">
        <a:defRPr sz="1100" kern="1200">
          <a:solidFill>
            <a:schemeClr val="tx1"/>
          </a:solidFill>
          <a:latin typeface="+mn-lt"/>
          <a:ea typeface="+mn-ea"/>
          <a:cs typeface="+mn-cs"/>
        </a:defRPr>
      </a:lvl4pPr>
      <a:lvl5pPr marL="1151890" algn="l" defTabSz="575945" rtl="0" eaLnBrk="1" latinLnBrk="0" hangingPunct="1">
        <a:defRPr sz="1100" kern="1200">
          <a:solidFill>
            <a:schemeClr val="tx1"/>
          </a:solidFill>
          <a:latin typeface="+mn-lt"/>
          <a:ea typeface="+mn-ea"/>
          <a:cs typeface="+mn-cs"/>
        </a:defRPr>
      </a:lvl5pPr>
      <a:lvl6pPr marL="1439545" algn="l" defTabSz="575945" rtl="0" eaLnBrk="1" latinLnBrk="0" hangingPunct="1">
        <a:defRPr sz="1100" kern="1200">
          <a:solidFill>
            <a:schemeClr val="tx1"/>
          </a:solidFill>
          <a:latin typeface="+mn-lt"/>
          <a:ea typeface="+mn-ea"/>
          <a:cs typeface="+mn-cs"/>
        </a:defRPr>
      </a:lvl6pPr>
      <a:lvl7pPr marL="1727835" algn="l" defTabSz="575945" rtl="0" eaLnBrk="1" latinLnBrk="0" hangingPunct="1">
        <a:defRPr sz="1100" kern="1200">
          <a:solidFill>
            <a:schemeClr val="tx1"/>
          </a:solidFill>
          <a:latin typeface="+mn-lt"/>
          <a:ea typeface="+mn-ea"/>
          <a:cs typeface="+mn-cs"/>
        </a:defRPr>
      </a:lvl7pPr>
      <a:lvl8pPr marL="2015490" algn="l" defTabSz="575945" rtl="0" eaLnBrk="1" latinLnBrk="0" hangingPunct="1">
        <a:defRPr sz="1100" kern="1200">
          <a:solidFill>
            <a:schemeClr val="tx1"/>
          </a:solidFill>
          <a:latin typeface="+mn-lt"/>
          <a:ea typeface="+mn-ea"/>
          <a:cs typeface="+mn-cs"/>
        </a:defRPr>
      </a:lvl8pPr>
      <a:lvl9pPr marL="2303145" algn="l" defTabSz="575945" rtl="0" eaLnBrk="1" latinLnBrk="0" hangingPunct="1">
        <a:defRPr sz="1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2050" name="Picture 5"/>
          <p:cNvPicPr>
            <a:picLocks noChangeAspect="1"/>
          </p:cNvPicPr>
          <p:nvPr/>
        </p:nvPicPr>
        <p:blipFill>
          <a:blip r:embed="rId1"/>
          <a:stretch>
            <a:fillRect/>
          </a:stretch>
        </p:blipFill>
        <p:spPr>
          <a:xfrm>
            <a:off x="282575" y="1106488"/>
            <a:ext cx="2362200" cy="609600"/>
          </a:xfrm>
          <a:prstGeom prst="rect">
            <a:avLst/>
          </a:prstGeom>
          <a:noFill/>
          <a:ln w="9525">
            <a:noFill/>
          </a:ln>
        </p:spPr>
      </p:pic>
      <p:sp>
        <p:nvSpPr>
          <p:cNvPr id="2051" name="矩形 9"/>
          <p:cNvSpPr>
            <a:spLocks noChangeArrowheads="1"/>
          </p:cNvSpPr>
          <p:nvPr/>
        </p:nvSpPr>
        <p:spPr bwMode="auto">
          <a:xfrm>
            <a:off x="296863" y="1250950"/>
            <a:ext cx="2327275" cy="276225"/>
          </a:xfrm>
          <a:prstGeom prst="rect">
            <a:avLst/>
          </a:prstGeom>
          <a:noFill/>
          <a:ln>
            <a:noFill/>
          </a:ln>
        </p:spPr>
        <p:txBody>
          <a:bodyPr lIns="29229" tIns="14615" rIns="29229" bIns="14615">
            <a:spAutoFit/>
          </a:bodyPr>
          <a:lstStyle>
            <a:lvl1pPr>
              <a:spcBef>
                <a:spcPct val="20000"/>
              </a:spcBef>
              <a:buFont typeface="Arial" panose="020B0604020202020204" pitchFamily="34" charset="0"/>
              <a:buChar char="•"/>
              <a:defRPr sz="104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90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78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5pPr>
            <a:lvl6pPr marL="25146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6pPr>
            <a:lvl7pPr marL="29718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7pPr>
            <a:lvl8pPr marL="34290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8pPr>
            <a:lvl9pPr marL="38862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9pPr>
          </a:lstStyle>
          <a:p>
            <a:pPr marL="0" marR="0" lvl="0" indent="0" algn="ctr" defTabSz="575310" rtl="0" eaLnBrk="1" fontAlgn="base" latinLnBrk="0" hangingPunct="1">
              <a:lnSpc>
                <a:spcPct val="100000"/>
              </a:lnSpc>
              <a:spcBef>
                <a:spcPct val="0"/>
              </a:spcBef>
              <a:spcAft>
                <a:spcPct val="0"/>
              </a:spcAft>
              <a:buClrTx/>
              <a:buSzTx/>
              <a:buFontTx/>
              <a:buNone/>
              <a:defRPr/>
            </a:pPr>
            <a:r>
              <a:rPr kumimoji="0" lang="zh-CN" altLang="en-US" sz="8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mn-cs"/>
              </a:rPr>
              <a:t>中文题目采用黑体</a:t>
            </a:r>
            <a:r>
              <a:rPr kumimoji="0" lang="en-US" altLang="zh-CN" sz="8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mn-cs"/>
              </a:rPr>
              <a:t>40</a:t>
            </a:r>
            <a:r>
              <a:rPr kumimoji="0" lang="zh-CN" altLang="en-US" sz="8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mn-cs"/>
              </a:rPr>
              <a:t>号字体</a:t>
            </a:r>
            <a:endParaRPr kumimoji="0" lang="en-US" altLang="zh-CN" sz="400" b="0" i="0" u="none" strike="noStrike" kern="1200" cap="none" spc="0" normalizeH="0" baseline="0" noProof="0" dirty="0">
              <a:ln>
                <a:noFill/>
              </a:ln>
              <a:solidFill>
                <a:schemeClr val="tx1"/>
              </a:solidFill>
              <a:effectLst/>
              <a:uLnTx/>
              <a:uFillTx/>
              <a:latin typeface="Calibri" panose="020F0502020204030204" pitchFamily="34" charset="0"/>
              <a:ea typeface="宋体" panose="02010600030101010101" pitchFamily="2" charset="-122"/>
              <a:cs typeface="+mn-cs"/>
            </a:endParaRPr>
          </a:p>
          <a:p>
            <a:pPr marL="0" marR="0" lvl="0" indent="0" algn="ctr" defTabSz="575310" rtl="0" eaLnBrk="1" fontAlgn="base" latinLnBrk="0" hangingPunct="1">
              <a:lnSpc>
                <a:spcPct val="100000"/>
              </a:lnSpc>
              <a:spcBef>
                <a:spcPct val="0"/>
              </a:spcBef>
              <a:spcAft>
                <a:spcPct val="0"/>
              </a:spcAft>
              <a:buClrTx/>
              <a:buSzTx/>
              <a:buFontTx/>
              <a:buNone/>
              <a:defRPr/>
            </a:pPr>
            <a:r>
              <a:rPr kumimoji="0" lang="zh-CN" altLang="en-US" sz="400" b="0" i="0" u="none" strike="noStrike" kern="1200" cap="none" spc="0" normalizeH="0" baseline="0" noProof="0" dirty="0">
                <a:ln>
                  <a:noFill/>
                </a:ln>
                <a:solidFill>
                  <a:schemeClr val="tx1"/>
                </a:solidFill>
                <a:effectLst/>
                <a:uLnTx/>
                <a:uFillTx/>
                <a:latin typeface="Calibri" panose="020F0502020204030204" pitchFamily="34" charset="0"/>
                <a:ea typeface="宋体" panose="02010600030101010101" pitchFamily="2" charset="-122"/>
                <a:cs typeface="+mn-cs"/>
              </a:rPr>
              <a:t>             </a:t>
            </a:r>
            <a:r>
              <a:rPr kumimoji="0" lang="zh-CN" altLang="en-US" sz="400" b="0" i="0" u="none" strike="noStrike" kern="1200" cap="none" spc="0" normalizeH="0" baseline="0" noProof="0" dirty="0">
                <a:ln>
                  <a:noFill/>
                </a:ln>
                <a:solidFill>
                  <a:schemeClr val="tx1"/>
                </a:solidFill>
                <a:effectLst/>
                <a:uLnTx/>
                <a:uFillTx/>
                <a:latin typeface="+mj-ea"/>
                <a:ea typeface="+mj-ea"/>
                <a:cs typeface="+mn-cs"/>
              </a:rPr>
              <a:t>单位：</a:t>
            </a:r>
            <a:r>
              <a:rPr kumimoji="0" lang="en-US" altLang="zh-CN" sz="400" b="0" i="0" u="none" strike="noStrike" kern="1200" cap="none" spc="0" normalizeH="0" baseline="0" noProof="0" dirty="0">
                <a:ln>
                  <a:noFill/>
                </a:ln>
                <a:solidFill>
                  <a:schemeClr val="tx1"/>
                </a:solidFill>
                <a:effectLst/>
                <a:uLnTx/>
                <a:uFillTx/>
                <a:latin typeface="+mj-ea"/>
                <a:ea typeface="+mj-ea"/>
                <a:cs typeface="+mn-cs"/>
              </a:rPr>
              <a:t>23</a:t>
            </a:r>
            <a:r>
              <a:rPr kumimoji="0" lang="zh-CN" altLang="en-US" sz="400" b="0" i="0" u="none" strike="noStrike" kern="1200" cap="none" spc="0" normalizeH="0" baseline="0" noProof="0" dirty="0">
                <a:ln>
                  <a:noFill/>
                </a:ln>
                <a:solidFill>
                  <a:schemeClr val="tx1"/>
                </a:solidFill>
                <a:effectLst/>
                <a:uLnTx/>
                <a:uFillTx/>
                <a:latin typeface="+mj-ea"/>
                <a:ea typeface="+mj-ea"/>
                <a:cs typeface="+mn-cs"/>
              </a:rPr>
              <a:t>号宋体</a:t>
            </a:r>
            <a:endParaRPr kumimoji="0" lang="en-US" altLang="zh-CN" sz="400" b="0" i="0" u="none" strike="noStrike" kern="1200" cap="none" spc="0" normalizeH="0" baseline="0" noProof="0" dirty="0">
              <a:ln>
                <a:noFill/>
              </a:ln>
              <a:solidFill>
                <a:schemeClr val="tx1"/>
              </a:solidFill>
              <a:effectLst/>
              <a:uLnTx/>
              <a:uFillTx/>
              <a:latin typeface="+mj-ea"/>
              <a:ea typeface="+mj-ea"/>
              <a:cs typeface="+mn-cs"/>
            </a:endParaRPr>
          </a:p>
          <a:p>
            <a:pPr marL="0" marR="0" lvl="0" indent="0" algn="ctr" defTabSz="575310" rtl="0" eaLnBrk="1" fontAlgn="base" latinLnBrk="0" hangingPunct="1">
              <a:lnSpc>
                <a:spcPct val="100000"/>
              </a:lnSpc>
              <a:spcBef>
                <a:spcPct val="0"/>
              </a:spcBef>
              <a:spcAft>
                <a:spcPct val="0"/>
              </a:spcAft>
              <a:buClrTx/>
              <a:buSzTx/>
              <a:buFontTx/>
              <a:buNone/>
              <a:defRPr/>
            </a:pPr>
            <a:r>
              <a:rPr kumimoji="0" lang="zh-CN" altLang="en-US" sz="400" b="0" i="0" u="none" strike="noStrike" kern="1200" cap="none" spc="0" normalizeH="0" baseline="0" noProof="0" dirty="0">
                <a:ln>
                  <a:noFill/>
                </a:ln>
                <a:solidFill>
                  <a:schemeClr val="tx1"/>
                </a:solidFill>
                <a:effectLst/>
                <a:uLnTx/>
                <a:uFillTx/>
                <a:latin typeface="+mj-ea"/>
                <a:ea typeface="+mj-ea"/>
                <a:cs typeface="+mn-cs"/>
              </a:rPr>
              <a:t>作者：</a:t>
            </a:r>
            <a:r>
              <a:rPr kumimoji="0" lang="en-US" altLang="zh-CN" sz="400" b="0" i="0" u="none" strike="noStrike" kern="1200" cap="none" spc="0" normalizeH="0" baseline="0" noProof="0" dirty="0">
                <a:ln>
                  <a:noFill/>
                </a:ln>
                <a:solidFill>
                  <a:schemeClr val="tx1"/>
                </a:solidFill>
                <a:effectLst/>
                <a:uLnTx/>
                <a:uFillTx/>
                <a:latin typeface="+mj-ea"/>
                <a:ea typeface="+mj-ea"/>
                <a:cs typeface="+mn-cs"/>
              </a:rPr>
              <a:t>23</a:t>
            </a:r>
            <a:r>
              <a:rPr kumimoji="0" lang="zh-CN" altLang="en-US" sz="400" b="0" i="0" u="none" strike="noStrike" kern="1200" cap="none" spc="0" normalizeH="0" baseline="0" noProof="0" dirty="0">
                <a:ln>
                  <a:noFill/>
                </a:ln>
                <a:solidFill>
                  <a:schemeClr val="tx1"/>
                </a:solidFill>
                <a:effectLst/>
                <a:uLnTx/>
                <a:uFillTx/>
                <a:latin typeface="+mj-ea"/>
                <a:ea typeface="+mj-ea"/>
                <a:cs typeface="+mn-cs"/>
              </a:rPr>
              <a:t>号宋体</a:t>
            </a:r>
            <a:endParaRPr kumimoji="0" lang="en-US" altLang="zh-CN" sz="400" b="0" i="0" u="none" strike="noStrike" kern="1200" cap="none" spc="0" normalizeH="0" baseline="0" noProof="0" dirty="0">
              <a:ln>
                <a:noFill/>
              </a:ln>
              <a:solidFill>
                <a:schemeClr val="tx1"/>
              </a:solidFill>
              <a:effectLst/>
              <a:uLnTx/>
              <a:uFillTx/>
              <a:latin typeface="+mj-ea"/>
              <a:ea typeface="+mj-ea"/>
              <a:cs typeface="+mn-cs"/>
            </a:endParaRPr>
          </a:p>
        </p:txBody>
      </p:sp>
      <p:sp>
        <p:nvSpPr>
          <p:cNvPr id="2052" name="TextBox 11"/>
          <p:cNvSpPr txBox="1"/>
          <p:nvPr/>
        </p:nvSpPr>
        <p:spPr>
          <a:xfrm>
            <a:off x="76200" y="1841500"/>
            <a:ext cx="1362075" cy="3860800"/>
          </a:xfrm>
          <a:prstGeom prst="rect">
            <a:avLst/>
          </a:prstGeom>
          <a:noFill/>
          <a:ln w="9525">
            <a:noFill/>
          </a:ln>
        </p:spPr>
        <p:txBody>
          <a:bodyPr lIns="29229" tIns="14615" rIns="29229" bIns="14615">
            <a:spAutoFit/>
          </a:bodyPr>
          <a:p>
            <a:pPr eaLnBrk="1" hangingPunct="1"/>
            <a:r>
              <a:rPr lang="zh-CN" altLang="en-US" sz="600" b="1" dirty="0">
                <a:latin typeface="Calibri" panose="020F0502020204030204" pitchFamily="34" charset="0"/>
              </a:rPr>
              <a:t>目的</a:t>
            </a:r>
            <a:endParaRPr lang="en-US" altLang="zh-CN" sz="600" b="1" dirty="0">
              <a:latin typeface="Calibri" panose="020F0502020204030204" pitchFamily="34" charset="0"/>
            </a:endParaRPr>
          </a:p>
          <a:p>
            <a:pPr eaLnBrk="1" hangingPunct="1">
              <a:lnSpc>
                <a:spcPct val="150000"/>
              </a:lnSpc>
            </a:pPr>
            <a:r>
              <a:rPr lang="zh-CN" altLang="en-US" sz="600" dirty="0">
                <a:latin typeface="Calibri" panose="020F0502020204030204" pitchFamily="34" charset="0"/>
              </a:rPr>
              <a:t>降低腹水的误诊漏诊率</a:t>
            </a:r>
            <a:r>
              <a:rPr lang="en-US" altLang="zh-CN" sz="600" dirty="0">
                <a:latin typeface="Calibri" panose="020F0502020204030204" pitchFamily="34" charset="0"/>
              </a:rPr>
              <a:t>,</a:t>
            </a:r>
            <a:r>
              <a:rPr lang="zh-CN" altLang="en-US" sz="600" dirty="0">
                <a:latin typeface="Calibri" panose="020F0502020204030204" pitchFamily="34" charset="0"/>
              </a:rPr>
              <a:t>提高恶性腹膜间皮瘤诊断率</a:t>
            </a:r>
            <a:endParaRPr lang="en-US" altLang="zh-CN" sz="600" dirty="0">
              <a:latin typeface="Calibri" panose="020F0502020204030204" pitchFamily="34" charset="0"/>
            </a:endParaRPr>
          </a:p>
          <a:p>
            <a:pPr eaLnBrk="1" hangingPunct="1"/>
            <a:endParaRPr lang="en-US" altLang="zh-CN" sz="600" b="1" dirty="0">
              <a:latin typeface="Calibri" panose="020F0502020204030204" pitchFamily="34" charset="0"/>
            </a:endParaRPr>
          </a:p>
          <a:p>
            <a:pPr eaLnBrk="1" hangingPunct="1"/>
            <a:r>
              <a:rPr lang="zh-CN" altLang="en-US" sz="600" b="1" dirty="0">
                <a:latin typeface="Calibri" panose="020F0502020204030204" pitchFamily="34" charset="0"/>
              </a:rPr>
              <a:t>方法</a:t>
            </a:r>
            <a:endParaRPr lang="en-US" altLang="zh-CN" sz="600" b="1" dirty="0">
              <a:latin typeface="Calibri" panose="020F0502020204030204" pitchFamily="34" charset="0"/>
            </a:endParaRPr>
          </a:p>
          <a:p>
            <a:pPr eaLnBrk="1" hangingPunct="1">
              <a:lnSpc>
                <a:spcPct val="150000"/>
              </a:lnSpc>
            </a:pPr>
            <a:r>
              <a:rPr lang="zh-CN" altLang="en-US" sz="600" dirty="0">
                <a:latin typeface="Calibri" panose="020F0502020204030204" pitchFamily="34" charset="0"/>
              </a:rPr>
              <a:t>回顾性分析</a:t>
            </a:r>
            <a:r>
              <a:rPr lang="en-US" altLang="zh-CN" sz="600" dirty="0">
                <a:latin typeface="Calibri" panose="020F0502020204030204" pitchFamily="34" charset="0"/>
              </a:rPr>
              <a:t>2008</a:t>
            </a:r>
            <a:r>
              <a:rPr lang="zh-CN" altLang="en-US" sz="600" dirty="0">
                <a:latin typeface="Calibri" panose="020F0502020204030204" pitchFamily="34" charset="0"/>
              </a:rPr>
              <a:t>年</a:t>
            </a:r>
            <a:r>
              <a:rPr lang="en-US" altLang="zh-CN" sz="600" dirty="0">
                <a:latin typeface="Calibri" panose="020F0502020204030204" pitchFamily="34" charset="0"/>
              </a:rPr>
              <a:t>05</a:t>
            </a:r>
            <a:r>
              <a:rPr lang="zh-CN" altLang="en-US" sz="600" dirty="0">
                <a:latin typeface="Calibri" panose="020F0502020204030204" pitchFamily="34" charset="0"/>
              </a:rPr>
              <a:t>月至</a:t>
            </a:r>
            <a:r>
              <a:rPr lang="en-US" altLang="zh-CN" sz="600" dirty="0">
                <a:latin typeface="Calibri" panose="020F0502020204030204" pitchFamily="34" charset="0"/>
              </a:rPr>
              <a:t>2018</a:t>
            </a:r>
            <a:r>
              <a:rPr lang="zh-CN" altLang="en-US" sz="600" dirty="0">
                <a:latin typeface="Calibri" panose="020F0502020204030204" pitchFamily="34" charset="0"/>
              </a:rPr>
              <a:t>年</a:t>
            </a:r>
            <a:r>
              <a:rPr lang="en-US" altLang="zh-CN" sz="600" dirty="0">
                <a:latin typeface="Calibri" panose="020F0502020204030204" pitchFamily="34" charset="0"/>
              </a:rPr>
              <a:t>05</a:t>
            </a:r>
            <a:r>
              <a:rPr lang="zh-CN" altLang="en-US" sz="600" dirty="0">
                <a:latin typeface="Calibri" panose="020F0502020204030204" pitchFamily="34" charset="0"/>
              </a:rPr>
              <a:t>月中南大学湘雅医院误诊为结核性腹膜炎的恶性腹膜间皮瘤患者的临床资料特点</a:t>
            </a:r>
            <a:endParaRPr lang="en-US" altLang="zh-CN" sz="600" dirty="0">
              <a:latin typeface="Calibri" panose="020F0502020204030204" pitchFamily="34" charset="0"/>
            </a:endParaRPr>
          </a:p>
          <a:p>
            <a:pPr eaLnBrk="1" hangingPunct="1"/>
            <a:endParaRPr lang="en-US" altLang="zh-CN" sz="600" dirty="0">
              <a:latin typeface="Calibri" panose="020F0502020204030204" pitchFamily="34" charset="0"/>
            </a:endParaRPr>
          </a:p>
          <a:p>
            <a:pPr eaLnBrk="1" hangingPunct="1"/>
            <a:r>
              <a:rPr lang="zh-CN" altLang="en-US" sz="600" b="1" dirty="0">
                <a:latin typeface="Calibri" panose="020F0502020204030204" pitchFamily="34" charset="0"/>
              </a:rPr>
              <a:t>结果</a:t>
            </a:r>
            <a:endParaRPr lang="en-US" altLang="zh-CN" sz="600" b="1" dirty="0">
              <a:latin typeface="Calibri" panose="020F0502020204030204" pitchFamily="34" charset="0"/>
            </a:endParaRPr>
          </a:p>
          <a:p>
            <a:pPr eaLnBrk="1" hangingPunct="1">
              <a:lnSpc>
                <a:spcPct val="150000"/>
              </a:lnSpc>
            </a:pPr>
            <a:r>
              <a:rPr lang="en-US" altLang="zh-CN" sz="600" dirty="0">
                <a:latin typeface="Calibri" panose="020F0502020204030204" pitchFamily="34" charset="0"/>
              </a:rPr>
              <a:t>1</a:t>
            </a:r>
            <a:r>
              <a:rPr lang="zh-CN" altLang="en-US" sz="600" dirty="0">
                <a:latin typeface="Calibri" panose="020F0502020204030204" pitchFamily="34" charset="0"/>
              </a:rPr>
              <a:t>． </a:t>
            </a:r>
            <a:r>
              <a:rPr lang="en-US" altLang="zh-CN" sz="600" dirty="0">
                <a:latin typeface="Calibri" panose="020F0502020204030204" pitchFamily="34" charset="0"/>
              </a:rPr>
              <a:t>6</a:t>
            </a:r>
            <a:r>
              <a:rPr lang="zh-CN" altLang="en-US" sz="600" dirty="0">
                <a:latin typeface="Calibri" panose="020F0502020204030204" pitchFamily="34" charset="0"/>
              </a:rPr>
              <a:t>例患者均为男性</a:t>
            </a:r>
            <a:r>
              <a:rPr lang="en-US" altLang="zh-CN" sz="600" dirty="0">
                <a:latin typeface="Calibri" panose="020F0502020204030204" pitchFamily="34" charset="0"/>
              </a:rPr>
              <a:t>,</a:t>
            </a:r>
            <a:r>
              <a:rPr lang="zh-CN" altLang="en-US" sz="600" dirty="0">
                <a:latin typeface="Calibri" panose="020F0502020204030204" pitchFamily="34" charset="0"/>
              </a:rPr>
              <a:t>发病年龄</a:t>
            </a:r>
            <a:r>
              <a:rPr lang="en-US" altLang="zh-CN" sz="600" dirty="0">
                <a:latin typeface="Calibri" panose="020F0502020204030204" pitchFamily="34" charset="0"/>
              </a:rPr>
              <a:t>42~70(52</a:t>
            </a:r>
            <a:r>
              <a:rPr lang="zh-CN" altLang="en-US" sz="600" dirty="0">
                <a:latin typeface="Calibri" panose="020F0502020204030204" pitchFamily="34" charset="0"/>
              </a:rPr>
              <a:t>士</a:t>
            </a:r>
            <a:r>
              <a:rPr lang="en-US" altLang="zh-CN" sz="600" dirty="0">
                <a:latin typeface="Calibri" panose="020F0502020204030204" pitchFamily="34" charset="0"/>
              </a:rPr>
              <a:t>9.57)</a:t>
            </a:r>
            <a:r>
              <a:rPr lang="zh-CN" altLang="en-US" sz="600" dirty="0">
                <a:latin typeface="Calibri" panose="020F0502020204030204" pitchFamily="34" charset="0"/>
              </a:rPr>
              <a:t>岁</a:t>
            </a:r>
            <a:r>
              <a:rPr lang="en-US" altLang="zh-CN" sz="600" dirty="0">
                <a:latin typeface="Calibri" panose="020F0502020204030204" pitchFamily="34" charset="0"/>
              </a:rPr>
              <a:t>;</a:t>
            </a:r>
            <a:r>
              <a:rPr lang="zh-CN" altLang="en-US" sz="600" dirty="0">
                <a:latin typeface="Calibri" panose="020F0502020204030204" pitchFamily="34" charset="0"/>
              </a:rPr>
              <a:t>均无石棉接触史</a:t>
            </a:r>
            <a:r>
              <a:rPr lang="en-US" altLang="zh-CN" sz="600" dirty="0">
                <a:latin typeface="Calibri" panose="020F0502020204030204" pitchFamily="34" charset="0"/>
              </a:rPr>
              <a:t>;</a:t>
            </a:r>
            <a:endParaRPr lang="en-US" altLang="zh-CN" sz="600" dirty="0">
              <a:latin typeface="Calibri" panose="020F0502020204030204" pitchFamily="34" charset="0"/>
            </a:endParaRPr>
          </a:p>
          <a:p>
            <a:pPr eaLnBrk="1" hangingPunct="1">
              <a:lnSpc>
                <a:spcPct val="150000"/>
              </a:lnSpc>
            </a:pPr>
            <a:r>
              <a:rPr lang="en-US" altLang="zh-CN" sz="600" dirty="0">
                <a:latin typeface="Calibri" panose="020F0502020204030204" pitchFamily="34" charset="0"/>
              </a:rPr>
              <a:t>2</a:t>
            </a:r>
            <a:r>
              <a:rPr lang="zh-CN" altLang="en-US" sz="600" dirty="0">
                <a:latin typeface="Calibri" panose="020F0502020204030204" pitchFamily="34" charset="0"/>
              </a:rPr>
              <a:t>． 以腹痛、腹胀为主诉就诊</a:t>
            </a:r>
            <a:r>
              <a:rPr lang="en-US" altLang="zh-CN" sz="600" dirty="0">
                <a:latin typeface="Calibri" panose="020F0502020204030204" pitchFamily="34" charset="0"/>
              </a:rPr>
              <a:t>,</a:t>
            </a:r>
            <a:r>
              <a:rPr lang="zh-CN" altLang="en-US" sz="600" dirty="0">
                <a:latin typeface="Calibri" panose="020F0502020204030204" pitchFamily="34" charset="0"/>
              </a:rPr>
              <a:t>病程</a:t>
            </a:r>
            <a:r>
              <a:rPr lang="en-US" altLang="zh-CN" sz="600" dirty="0">
                <a:latin typeface="Calibri" panose="020F0502020204030204" pitchFamily="34" charset="0"/>
              </a:rPr>
              <a:t>1</a:t>
            </a:r>
            <a:r>
              <a:rPr lang="zh-CN" altLang="en-US" sz="600" dirty="0">
                <a:latin typeface="Calibri" panose="020F0502020204030204" pitchFamily="34" charset="0"/>
              </a:rPr>
              <a:t>月余至</a:t>
            </a:r>
            <a:r>
              <a:rPr lang="en-US" altLang="zh-CN" sz="600" dirty="0">
                <a:latin typeface="Calibri" panose="020F0502020204030204" pitchFamily="34" charset="0"/>
              </a:rPr>
              <a:t>2</a:t>
            </a:r>
            <a:r>
              <a:rPr lang="zh-CN" altLang="en-US" sz="600" dirty="0">
                <a:latin typeface="Calibri" panose="020F0502020204030204" pitchFamily="34" charset="0"/>
              </a:rPr>
              <a:t>年余；</a:t>
            </a:r>
            <a:endParaRPr lang="zh-CN" altLang="en-US" sz="600" dirty="0">
              <a:latin typeface="Calibri" panose="020F0502020204030204" pitchFamily="34" charset="0"/>
            </a:endParaRPr>
          </a:p>
          <a:p>
            <a:pPr eaLnBrk="1" hangingPunct="1">
              <a:lnSpc>
                <a:spcPct val="150000"/>
              </a:lnSpc>
            </a:pPr>
            <a:r>
              <a:rPr lang="en-US" altLang="zh-CN" sz="600" dirty="0">
                <a:latin typeface="Calibri" panose="020F0502020204030204" pitchFamily="34" charset="0"/>
              </a:rPr>
              <a:t>3</a:t>
            </a:r>
            <a:r>
              <a:rPr lang="zh-CN" altLang="en-US" sz="600" dirty="0">
                <a:latin typeface="Calibri" panose="020F0502020204030204" pitchFamily="34" charset="0"/>
              </a:rPr>
              <a:t>． 所有患者腹水性质均为渗出液</a:t>
            </a:r>
            <a:r>
              <a:rPr lang="en-US" altLang="zh-CN" sz="600" dirty="0">
                <a:latin typeface="Calibri" panose="020F0502020204030204" pitchFamily="34" charset="0"/>
              </a:rPr>
              <a:t>,ADA </a:t>
            </a:r>
            <a:r>
              <a:rPr lang="zh-CN" altLang="en-US" sz="600" dirty="0">
                <a:latin typeface="Calibri" panose="020F0502020204030204" pitchFamily="34" charset="0"/>
              </a:rPr>
              <a:t>均大于正常  值</a:t>
            </a:r>
            <a:r>
              <a:rPr lang="en-US" altLang="zh-CN" sz="600" dirty="0">
                <a:latin typeface="Calibri" panose="020F0502020204030204" pitchFamily="34" charset="0"/>
              </a:rPr>
              <a:t>,</a:t>
            </a:r>
            <a:r>
              <a:rPr lang="zh-CN" altLang="en-US" sz="600" dirty="0">
                <a:latin typeface="Calibri" panose="020F0502020204030204" pitchFamily="34" charset="0"/>
              </a:rPr>
              <a:t>且在 </a:t>
            </a:r>
            <a:r>
              <a:rPr lang="en-US" altLang="zh-CN" sz="600" dirty="0">
                <a:latin typeface="Calibri" panose="020F0502020204030204" pitchFamily="34" charset="0"/>
              </a:rPr>
              <a:t>40U/L</a:t>
            </a:r>
            <a:r>
              <a:rPr lang="zh-CN" altLang="en-US" sz="600" dirty="0">
                <a:latin typeface="Calibri" panose="020F0502020204030204" pitchFamily="34" charset="0"/>
              </a:rPr>
              <a:t>以下</a:t>
            </a:r>
            <a:r>
              <a:rPr lang="en-US" altLang="zh-CN" sz="600" dirty="0">
                <a:latin typeface="Calibri" panose="020F0502020204030204" pitchFamily="34" charset="0"/>
              </a:rPr>
              <a:t>;:</a:t>
            </a:r>
            <a:r>
              <a:rPr lang="zh-CN" altLang="en-US" sz="600" dirty="0">
                <a:latin typeface="Calibri" panose="020F0502020204030204" pitchFamily="34" charset="0"/>
              </a:rPr>
              <a:t>腹水 </a:t>
            </a:r>
            <a:r>
              <a:rPr lang="en-US" altLang="zh-CN" sz="600" dirty="0">
                <a:latin typeface="Calibri" panose="020F0502020204030204" pitchFamily="34" charset="0"/>
              </a:rPr>
              <a:t>LDH </a:t>
            </a:r>
            <a:r>
              <a:rPr lang="zh-CN" altLang="en-US" sz="600" dirty="0">
                <a:latin typeface="Calibri" panose="020F0502020204030204" pitchFamily="34" charset="0"/>
              </a:rPr>
              <a:t>值大于 </a:t>
            </a:r>
            <a:r>
              <a:rPr lang="en-US" altLang="zh-CN" sz="600" dirty="0">
                <a:latin typeface="Calibri" panose="020F0502020204030204" pitchFamily="34" charset="0"/>
              </a:rPr>
              <a:t>200U/L(83.3%);4 </a:t>
            </a:r>
            <a:r>
              <a:rPr lang="zh-CN" altLang="en-US" sz="600" dirty="0">
                <a:latin typeface="Calibri" panose="020F0502020204030204" pitchFamily="34" charset="0"/>
              </a:rPr>
              <a:t>例腹水 </a:t>
            </a:r>
            <a:r>
              <a:rPr lang="en-US" altLang="zh-CN" sz="600" dirty="0">
                <a:latin typeface="Calibri" panose="020F0502020204030204" pitchFamily="34" charset="0"/>
              </a:rPr>
              <a:t>CA125 </a:t>
            </a:r>
            <a:r>
              <a:rPr lang="zh-CN" altLang="en-US" sz="600" dirty="0">
                <a:latin typeface="Calibri" panose="020F0502020204030204" pitchFamily="34" charset="0"/>
              </a:rPr>
              <a:t>均高于正常值</a:t>
            </a:r>
            <a:r>
              <a:rPr lang="en-US" altLang="zh-CN" sz="600" dirty="0">
                <a:latin typeface="Calibri" panose="020F0502020204030204" pitchFamily="34" charset="0"/>
              </a:rPr>
              <a:t>:</a:t>
            </a:r>
            <a:r>
              <a:rPr lang="zh-CN" altLang="en-US" sz="600" dirty="0">
                <a:latin typeface="Calibri" panose="020F0502020204030204" pitchFamily="34" charset="0"/>
              </a:rPr>
              <a:t>其中</a:t>
            </a:r>
            <a:r>
              <a:rPr lang="en-US" altLang="zh-CN" sz="600" dirty="0">
                <a:latin typeface="Calibri" panose="020F0502020204030204" pitchFamily="34" charset="0"/>
              </a:rPr>
              <a:t>1</a:t>
            </a:r>
            <a:r>
              <a:rPr lang="zh-CN" altLang="en-US" sz="600" dirty="0">
                <a:latin typeface="Calibri" panose="020F0502020204030204" pitchFamily="34" charset="0"/>
              </a:rPr>
              <a:t>例腹水细胞学检查考虑间皮瘤</a:t>
            </a:r>
            <a:r>
              <a:rPr lang="en-US" altLang="zh-CN" sz="600" dirty="0">
                <a:latin typeface="Calibri" panose="020F0502020204030204" pitchFamily="34" charset="0"/>
              </a:rPr>
              <a:t>;</a:t>
            </a:r>
            <a:endParaRPr lang="en-US" altLang="zh-CN" sz="600" dirty="0">
              <a:latin typeface="Calibri" panose="020F0502020204030204" pitchFamily="34" charset="0"/>
            </a:endParaRPr>
          </a:p>
          <a:p>
            <a:pPr eaLnBrk="1" hangingPunct="1">
              <a:lnSpc>
                <a:spcPct val="150000"/>
              </a:lnSpc>
            </a:pPr>
            <a:r>
              <a:rPr lang="en-US" altLang="zh-CN" sz="600" dirty="0">
                <a:latin typeface="Calibri" panose="020F0502020204030204" pitchFamily="34" charset="0"/>
              </a:rPr>
              <a:t>4.  6</a:t>
            </a:r>
            <a:r>
              <a:rPr lang="zh-CN" altLang="en-US" sz="600" dirty="0">
                <a:latin typeface="Calibri" panose="020F0502020204030204" pitchFamily="34" charset="0"/>
              </a:rPr>
              <a:t>例患者中</a:t>
            </a:r>
            <a:r>
              <a:rPr lang="en-US" altLang="zh-CN" sz="600" dirty="0">
                <a:latin typeface="Calibri" panose="020F0502020204030204" pitchFamily="34" charset="0"/>
              </a:rPr>
              <a:t>2</a:t>
            </a:r>
            <a:r>
              <a:rPr lang="zh-CN" altLang="en-US" sz="600" dirty="0">
                <a:latin typeface="Calibri" panose="020F0502020204030204" pitchFamily="34" charset="0"/>
              </a:rPr>
              <a:t>例行腹腔镜下活检</a:t>
            </a:r>
            <a:r>
              <a:rPr lang="en-US" altLang="zh-CN" sz="600" dirty="0">
                <a:latin typeface="Calibri" panose="020F0502020204030204" pitchFamily="34" charset="0"/>
              </a:rPr>
              <a:t>,4</a:t>
            </a:r>
            <a:r>
              <a:rPr lang="zh-CN" altLang="en-US" sz="600" dirty="0">
                <a:latin typeface="Calibri" panose="020F0502020204030204" pitchFamily="34" charset="0"/>
              </a:rPr>
              <a:t>例行</a:t>
            </a:r>
            <a:r>
              <a:rPr lang="en-US" altLang="zh-CN" sz="600" dirty="0">
                <a:latin typeface="Calibri" panose="020F0502020204030204" pitchFamily="34" charset="0"/>
              </a:rPr>
              <a:t>B</a:t>
            </a:r>
            <a:r>
              <a:rPr lang="zh-CN" altLang="en-US" sz="600" dirty="0">
                <a:latin typeface="Calibri" panose="020F0502020204030204" pitchFamily="34" charset="0"/>
              </a:rPr>
              <a:t>超引导下活检</a:t>
            </a:r>
            <a:r>
              <a:rPr lang="en-US" altLang="zh-CN" sz="600" dirty="0">
                <a:latin typeface="Calibri" panose="020F0502020204030204" pitchFamily="34" charset="0"/>
              </a:rPr>
              <a:t>,</a:t>
            </a:r>
            <a:r>
              <a:rPr lang="zh-CN" altLang="en-US" sz="600" dirty="0">
                <a:latin typeface="Calibri" panose="020F0502020204030204" pitchFamily="34" charset="0"/>
              </a:rPr>
              <a:t>病理学检查均为恶性间皮瘤</a:t>
            </a:r>
            <a:r>
              <a:rPr lang="en-US" altLang="zh-CN" sz="600" dirty="0">
                <a:latin typeface="Calibri" panose="020F0502020204030204" pitchFamily="34" charset="0"/>
              </a:rPr>
              <a:t>;</a:t>
            </a:r>
            <a:endParaRPr lang="en-US" altLang="zh-CN" sz="600" dirty="0">
              <a:latin typeface="Calibri" panose="020F0502020204030204" pitchFamily="34" charset="0"/>
            </a:endParaRPr>
          </a:p>
          <a:p>
            <a:pPr eaLnBrk="1" hangingPunct="1">
              <a:lnSpc>
                <a:spcPct val="150000"/>
              </a:lnSpc>
            </a:pPr>
            <a:r>
              <a:rPr lang="en-US" altLang="zh-CN" sz="600" dirty="0">
                <a:latin typeface="Calibri" panose="020F0502020204030204" pitchFamily="34" charset="0"/>
              </a:rPr>
              <a:t>5.  </a:t>
            </a:r>
            <a:r>
              <a:rPr lang="zh-CN" altLang="en-US" sz="600" dirty="0">
                <a:latin typeface="Calibri" panose="020F0502020204030204" pitchFamily="34" charset="0"/>
              </a:rPr>
              <a:t>免疫组织化学阳性标记物 </a:t>
            </a:r>
            <a:r>
              <a:rPr lang="en-US" altLang="zh-CN" sz="600" dirty="0">
                <a:latin typeface="Calibri" panose="020F0502020204030204" pitchFamily="34" charset="0"/>
              </a:rPr>
              <a:t>MC </a:t>
            </a:r>
            <a:r>
              <a:rPr lang="zh-CN" altLang="en-US" sz="600" dirty="0">
                <a:latin typeface="Calibri" panose="020F0502020204030204" pitchFamily="34" charset="0"/>
              </a:rPr>
              <a:t>最敏感</a:t>
            </a:r>
            <a:r>
              <a:rPr lang="en-US" altLang="zh-CN" sz="600" dirty="0">
                <a:latin typeface="Calibri" panose="020F0502020204030204" pitchFamily="34" charset="0"/>
              </a:rPr>
              <a:t>(100%),</a:t>
            </a:r>
            <a:r>
              <a:rPr lang="zh-CN" altLang="en-US" sz="600" dirty="0">
                <a:latin typeface="Calibri" panose="020F0502020204030204" pitchFamily="34" charset="0"/>
              </a:rPr>
              <a:t>其次是</a:t>
            </a:r>
            <a:r>
              <a:rPr lang="en-US" altLang="zh-CN" sz="600" dirty="0">
                <a:latin typeface="Calibri" panose="020F0502020204030204" pitchFamily="34" charset="0"/>
              </a:rPr>
              <a:t>CR(67%),CK-Pan (67%),Ki67(67%),</a:t>
            </a:r>
            <a:endParaRPr lang="en-US" altLang="zh-CN" sz="600" dirty="0">
              <a:latin typeface="Calibri" panose="020F0502020204030204" pitchFamily="34" charset="0"/>
            </a:endParaRPr>
          </a:p>
          <a:p>
            <a:pPr eaLnBrk="1" hangingPunct="1">
              <a:lnSpc>
                <a:spcPct val="150000"/>
              </a:lnSpc>
            </a:pPr>
            <a:r>
              <a:rPr lang="en-US" altLang="zh-CN" sz="600" dirty="0">
                <a:latin typeface="Calibri" panose="020F0502020204030204" pitchFamily="34" charset="0"/>
              </a:rPr>
              <a:t>EMA(67%):</a:t>
            </a:r>
            <a:endParaRPr lang="en-US" altLang="zh-CN" sz="600" dirty="0">
              <a:latin typeface="Calibri" panose="020F0502020204030204" pitchFamily="34" charset="0"/>
            </a:endParaRPr>
          </a:p>
          <a:p>
            <a:pPr eaLnBrk="1" hangingPunct="1">
              <a:lnSpc>
                <a:spcPct val="150000"/>
              </a:lnSpc>
            </a:pPr>
            <a:r>
              <a:rPr lang="en-US" altLang="zh-CN" sz="600" dirty="0">
                <a:latin typeface="Calibri" panose="020F0502020204030204" pitchFamily="34" charset="0"/>
              </a:rPr>
              <a:t>6.  6</a:t>
            </a:r>
            <a:r>
              <a:rPr lang="zh-CN" altLang="en-US" sz="600" dirty="0">
                <a:latin typeface="Calibri" panose="020F0502020204030204" pitchFamily="34" charset="0"/>
              </a:rPr>
              <a:t>例患者中</a:t>
            </a:r>
            <a:r>
              <a:rPr lang="en-US" altLang="zh-CN" sz="600" dirty="0">
                <a:latin typeface="Calibri" panose="020F0502020204030204" pitchFamily="34" charset="0"/>
              </a:rPr>
              <a:t>2</a:t>
            </a:r>
            <a:r>
              <a:rPr lang="zh-CN" altLang="en-US" sz="600" dirty="0">
                <a:latin typeface="Calibri" panose="020F0502020204030204" pitchFamily="34" charset="0"/>
              </a:rPr>
              <a:t>例患者行手术减瘤、腹腔热灌注及术后全身化疗。</a:t>
            </a:r>
            <a:endParaRPr lang="zh-CN" altLang="en-US" sz="600" dirty="0">
              <a:latin typeface="Calibri" panose="020F0502020204030204" pitchFamily="34" charset="0"/>
            </a:endParaRPr>
          </a:p>
          <a:p>
            <a:pPr eaLnBrk="1" hangingPunct="1"/>
            <a:endParaRPr lang="en-US" altLang="zh-CN" sz="600" dirty="0">
              <a:latin typeface="Calibri" panose="020F0502020204030204" pitchFamily="34" charset="0"/>
            </a:endParaRPr>
          </a:p>
          <a:p>
            <a:pPr eaLnBrk="1" hangingPunct="1"/>
            <a:endParaRPr lang="zh-CN" altLang="en-US" sz="600" dirty="0">
              <a:latin typeface="Calibri" panose="020F0502020204030204" pitchFamily="34" charset="0"/>
            </a:endParaRPr>
          </a:p>
        </p:txBody>
      </p:sp>
      <p:pic>
        <p:nvPicPr>
          <p:cNvPr id="2053" name="图片 14"/>
          <p:cNvPicPr>
            <a:picLocks noChangeAspect="1"/>
          </p:cNvPicPr>
          <p:nvPr/>
        </p:nvPicPr>
        <p:blipFill>
          <a:blip r:embed="rId2"/>
          <a:stretch>
            <a:fillRect/>
          </a:stretch>
        </p:blipFill>
        <p:spPr>
          <a:xfrm>
            <a:off x="1501775" y="2506663"/>
            <a:ext cx="1327150" cy="1511300"/>
          </a:xfrm>
          <a:prstGeom prst="rect">
            <a:avLst/>
          </a:prstGeom>
          <a:noFill/>
          <a:ln w="9525">
            <a:noFill/>
          </a:ln>
        </p:spPr>
      </p:pic>
      <p:sp>
        <p:nvSpPr>
          <p:cNvPr id="2054" name="矩形 15"/>
          <p:cNvSpPr/>
          <p:nvPr/>
        </p:nvSpPr>
        <p:spPr>
          <a:xfrm>
            <a:off x="1517650" y="4752975"/>
            <a:ext cx="1295400" cy="1600200"/>
          </a:xfrm>
          <a:prstGeom prst="rect">
            <a:avLst/>
          </a:prstGeom>
          <a:noFill/>
          <a:ln w="9525">
            <a:noFill/>
          </a:ln>
        </p:spPr>
        <p:txBody>
          <a:bodyPr lIns="29229" tIns="14615" rIns="29229" bIns="14615">
            <a:spAutoFit/>
          </a:bodyPr>
          <a:p>
            <a:pPr eaLnBrk="1" hangingPunct="1"/>
            <a:r>
              <a:rPr lang="zh-CN" altLang="en-US" sz="600" b="1" dirty="0">
                <a:latin typeface="Calibri" panose="020F0502020204030204" pitchFamily="34" charset="0"/>
              </a:rPr>
              <a:t>结论</a:t>
            </a:r>
            <a:endParaRPr lang="en-US" altLang="zh-CN" sz="600" b="1" dirty="0">
              <a:latin typeface="Calibri" panose="020F0502020204030204" pitchFamily="34" charset="0"/>
            </a:endParaRPr>
          </a:p>
          <a:p>
            <a:pPr eaLnBrk="1" hangingPunct="1">
              <a:lnSpc>
                <a:spcPct val="150000"/>
              </a:lnSpc>
            </a:pPr>
            <a:r>
              <a:rPr lang="en-US" altLang="zh-CN" sz="600" dirty="0">
                <a:latin typeface="Calibri" panose="020F0502020204030204" pitchFamily="34" charset="0"/>
              </a:rPr>
              <a:t>1.  </a:t>
            </a:r>
            <a:r>
              <a:rPr lang="zh-CN" altLang="en-US" sz="600" dirty="0">
                <a:latin typeface="Calibri" panose="020F0502020204030204" pitchFamily="34" charset="0"/>
              </a:rPr>
              <a:t>老年男性患者出现不明原因腹水应考虑恶性腹膜间皮瘤</a:t>
            </a:r>
            <a:r>
              <a:rPr lang="en-US" altLang="zh-CN" sz="600" dirty="0">
                <a:latin typeface="Calibri" panose="020F0502020204030204" pitchFamily="34" charset="0"/>
              </a:rPr>
              <a:t>,</a:t>
            </a:r>
            <a:r>
              <a:rPr lang="zh-CN" altLang="en-US" sz="600" dirty="0">
                <a:latin typeface="Calibri" panose="020F0502020204030204" pitchFamily="34" charset="0"/>
              </a:rPr>
              <a:t>尽早腹腔镜或剖腹探查以明确诊断；</a:t>
            </a:r>
            <a:endParaRPr lang="zh-CN" altLang="en-US" sz="600" dirty="0">
              <a:latin typeface="Calibri" panose="020F0502020204030204" pitchFamily="34" charset="0"/>
            </a:endParaRPr>
          </a:p>
          <a:p>
            <a:pPr eaLnBrk="1" hangingPunct="1">
              <a:lnSpc>
                <a:spcPct val="150000"/>
              </a:lnSpc>
            </a:pPr>
            <a:r>
              <a:rPr lang="en-US" altLang="zh-CN" sz="600" dirty="0">
                <a:latin typeface="Calibri" panose="020F0502020204030204" pitchFamily="34" charset="0"/>
              </a:rPr>
              <a:t>2.  </a:t>
            </a:r>
            <a:r>
              <a:rPr lang="zh-CN" altLang="en-US" sz="600" dirty="0">
                <a:latin typeface="Calibri" panose="020F0502020204030204" pitchFamily="34" charset="0"/>
              </a:rPr>
              <a:t>免疫组织化学阳性标记物 </a:t>
            </a:r>
            <a:r>
              <a:rPr lang="en-US" altLang="zh-CN" sz="600" dirty="0">
                <a:latin typeface="Calibri" panose="020F0502020204030204" pitchFamily="34" charset="0"/>
              </a:rPr>
              <a:t>MC </a:t>
            </a:r>
            <a:r>
              <a:rPr lang="zh-CN" altLang="en-US" sz="600" dirty="0">
                <a:latin typeface="Calibri" panose="020F0502020204030204" pitchFamily="34" charset="0"/>
              </a:rPr>
              <a:t>可能成为恶性间皮瘤潜在的特异性标记物；</a:t>
            </a:r>
            <a:endParaRPr lang="zh-CN" altLang="en-US" sz="600" dirty="0">
              <a:latin typeface="Calibri" panose="020F0502020204030204" pitchFamily="34" charset="0"/>
            </a:endParaRPr>
          </a:p>
          <a:p>
            <a:pPr eaLnBrk="1" hangingPunct="1">
              <a:lnSpc>
                <a:spcPct val="150000"/>
              </a:lnSpc>
            </a:pPr>
            <a:r>
              <a:rPr lang="en-US" altLang="zh-CN" sz="600" dirty="0">
                <a:latin typeface="Calibri" panose="020F0502020204030204" pitchFamily="34" charset="0"/>
              </a:rPr>
              <a:t>3.  </a:t>
            </a:r>
            <a:r>
              <a:rPr lang="zh-CN" altLang="en-US" sz="600" dirty="0">
                <a:latin typeface="Calibri" panose="020F0502020204030204" pitchFamily="34" charset="0"/>
              </a:rPr>
              <a:t>腹水中 </a:t>
            </a:r>
            <a:r>
              <a:rPr lang="en-US" altLang="zh-CN" sz="600" dirty="0">
                <a:latin typeface="Calibri" panose="020F0502020204030204" pitchFamily="34" charset="0"/>
              </a:rPr>
              <a:t>ADA</a:t>
            </a:r>
            <a:r>
              <a:rPr lang="zh-CN" altLang="en-US" sz="600" dirty="0">
                <a:latin typeface="Calibri" panose="020F0502020204030204" pitchFamily="34" charset="0"/>
              </a:rPr>
              <a:t>及</a:t>
            </a:r>
            <a:r>
              <a:rPr lang="en-US" altLang="zh-CN" sz="600" dirty="0">
                <a:latin typeface="Calibri" panose="020F0502020204030204" pitchFamily="34" charset="0"/>
              </a:rPr>
              <a:t>LDH</a:t>
            </a:r>
            <a:r>
              <a:rPr lang="zh-CN" altLang="en-US" sz="600" dirty="0">
                <a:latin typeface="Calibri" panose="020F0502020204030204" pitchFamily="34" charset="0"/>
              </a:rPr>
              <a:t>水平对于鉴别结核性腹膜炎和腹膜恶性间皮瘤有意义</a:t>
            </a:r>
            <a:r>
              <a:rPr lang="en-US" altLang="zh-CN" sz="600" dirty="0">
                <a:latin typeface="Calibri" panose="020F0502020204030204" pitchFamily="34" charset="0"/>
              </a:rPr>
              <a:t>,LDH</a:t>
            </a:r>
            <a:r>
              <a:rPr lang="zh-CN" altLang="en-US" sz="600" dirty="0">
                <a:latin typeface="Calibri" panose="020F0502020204030204" pitchFamily="34" charset="0"/>
              </a:rPr>
              <a:t>低、</a:t>
            </a:r>
            <a:r>
              <a:rPr lang="en-US" altLang="zh-CN" sz="600" dirty="0">
                <a:latin typeface="Calibri" panose="020F0502020204030204" pitchFamily="34" charset="0"/>
              </a:rPr>
              <a:t>PLT</a:t>
            </a:r>
            <a:r>
              <a:rPr lang="zh-CN" altLang="en-US" sz="600" dirty="0">
                <a:latin typeface="Calibri" panose="020F0502020204030204" pitchFamily="34" charset="0"/>
              </a:rPr>
              <a:t>低提示预后良好</a:t>
            </a:r>
            <a:r>
              <a:rPr lang="en-US" altLang="zh-CN" sz="600" dirty="0">
                <a:latin typeface="Calibri" panose="020F0502020204030204" pitchFamily="34" charset="0"/>
              </a:rPr>
              <a:t>;</a:t>
            </a:r>
            <a:endParaRPr lang="en-US" altLang="zh-CN" sz="600" dirty="0">
              <a:latin typeface="Calibri" panose="020F0502020204030204" pitchFamily="34" charset="0"/>
            </a:endParaRPr>
          </a:p>
          <a:p>
            <a:pPr eaLnBrk="1" hangingPunct="1">
              <a:lnSpc>
                <a:spcPct val="150000"/>
              </a:lnSpc>
            </a:pPr>
            <a:r>
              <a:rPr lang="en-US" altLang="zh-CN" sz="600" dirty="0">
                <a:latin typeface="Calibri" panose="020F0502020204030204" pitchFamily="34" charset="0"/>
              </a:rPr>
              <a:t>4.  </a:t>
            </a:r>
            <a:r>
              <a:rPr lang="zh-CN" altLang="en-US" sz="600" dirty="0">
                <a:latin typeface="Calibri" panose="020F0502020204030204" pitchFamily="34" charset="0"/>
              </a:rPr>
              <a:t>采取手术减瘤、化疗等综合治疗提高患者的生存期</a:t>
            </a:r>
            <a:endParaRPr lang="zh-CN" altLang="en-US" sz="600" dirty="0">
              <a:latin typeface="Calibri" panose="020F0502020204030204" pitchFamily="34" charset="0"/>
            </a:endParaRPr>
          </a:p>
          <a:p>
            <a:pPr eaLnBrk="1" hangingPunct="1"/>
            <a:endParaRPr lang="en-US" altLang="zh-CN" sz="600" dirty="0">
              <a:latin typeface="Calibri" panose="020F0502020204030204" pitchFamily="34" charset="0"/>
            </a:endParaRPr>
          </a:p>
        </p:txBody>
      </p:sp>
      <p:pic>
        <p:nvPicPr>
          <p:cNvPr id="2055" name="图片 14"/>
          <p:cNvPicPr>
            <a:picLocks noChangeAspect="1"/>
          </p:cNvPicPr>
          <p:nvPr/>
        </p:nvPicPr>
        <p:blipFill>
          <a:blip r:embed="rId3"/>
          <a:stretch>
            <a:fillRect/>
          </a:stretch>
        </p:blipFill>
        <p:spPr>
          <a:xfrm>
            <a:off x="96838" y="5843588"/>
            <a:ext cx="1320800" cy="1081087"/>
          </a:xfrm>
          <a:prstGeom prst="rect">
            <a:avLst/>
          </a:prstGeom>
          <a:noFill/>
          <a:ln w="9525">
            <a:noFill/>
          </a:ln>
        </p:spPr>
      </p:pic>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608</Words>
  <Application>WPS 演示</Application>
  <PresentationFormat/>
  <Paragraphs>28</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Arial</vt:lpstr>
      <vt:lpstr>宋体</vt:lpstr>
      <vt:lpstr>Wingdings</vt:lpstr>
      <vt:lpstr>Calibri</vt:lpstr>
      <vt:lpstr>黑体</vt:lpstr>
      <vt:lpstr>微软雅黑</vt:lpstr>
      <vt:lpstr>Arial Unicode MS</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Jacky</dc:creator>
  <cp:lastModifiedBy>郑筠熹</cp:lastModifiedBy>
  <cp:revision>21</cp:revision>
  <dcterms:created xsi:type="dcterms:W3CDTF">2012-09-14T09:49:00Z</dcterms:created>
  <dcterms:modified xsi:type="dcterms:W3CDTF">2025-06-23T11:45:26Z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B7DC9535509C4F04AB0DB06BDC400ADD_13</vt:lpwstr>
  </property>
  <property fmtid="{D5CDD505-2E9C-101B-9397-08002B2CF9AE}" pid="3" name="KSOProductBuildVer">
    <vt:lpwstr>2052-12.1.0.18276</vt:lpwstr>
  </property>
</Properties>
</file>