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28799790" cy="5039995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874" userDrawn="1">
          <p15:clr>
            <a:srgbClr val="A4A3A4"/>
          </p15:clr>
        </p15:guide>
        <p15:guide id="2" pos="907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336" y="108"/>
      </p:cViewPr>
      <p:guideLst>
        <p:guide orient="horz" pos="15874"/>
        <p:guide pos="907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600000" y="8248720"/>
            <a:ext cx="21600001" cy="17547480"/>
          </a:xfrm>
        </p:spPr>
        <p:txBody>
          <a:bodyPr anchor="b"/>
          <a:lstStyle>
            <a:lvl1pPr algn="ctr">
              <a:defRPr sz="189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600000" y="26472898"/>
            <a:ext cx="21600001" cy="12168894"/>
          </a:xfrm>
        </p:spPr>
        <p:txBody>
          <a:bodyPr/>
          <a:lstStyle>
            <a:lvl1pPr marL="0" indent="0" algn="ctr">
              <a:buNone/>
              <a:defRPr sz="7560"/>
            </a:lvl1pPr>
            <a:lvl2pPr marL="1440180" indent="0" algn="ctr">
              <a:buNone/>
              <a:defRPr sz="6300"/>
            </a:lvl2pPr>
            <a:lvl3pPr marL="2879725" indent="0" algn="ctr">
              <a:buNone/>
              <a:defRPr sz="5670"/>
            </a:lvl3pPr>
            <a:lvl4pPr marL="4319905" indent="0" algn="ctr">
              <a:buNone/>
              <a:defRPr sz="5040"/>
            </a:lvl4pPr>
            <a:lvl5pPr marL="5760085" indent="0" algn="ctr">
              <a:buNone/>
              <a:defRPr sz="5040"/>
            </a:lvl5pPr>
            <a:lvl6pPr marL="7200265" indent="0" algn="ctr">
              <a:buNone/>
              <a:defRPr sz="5040"/>
            </a:lvl6pPr>
            <a:lvl7pPr marL="8639810" indent="0" algn="ctr">
              <a:buNone/>
              <a:defRPr sz="5040"/>
            </a:lvl7pPr>
            <a:lvl8pPr marL="10079990" indent="0" algn="ctr">
              <a:buNone/>
              <a:defRPr sz="5040"/>
            </a:lvl8pPr>
            <a:lvl9pPr marL="11520170" indent="0" algn="ctr">
              <a:buNone/>
              <a:defRPr sz="504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20610001" y="2683458"/>
            <a:ext cx="6210000" cy="4271365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980000" y="2683458"/>
            <a:ext cx="18270001" cy="42713651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65000" y="12565586"/>
            <a:ext cx="24840001" cy="20965969"/>
          </a:xfrm>
        </p:spPr>
        <p:txBody>
          <a:bodyPr anchor="b"/>
          <a:lstStyle>
            <a:lvl1pPr>
              <a:defRPr sz="189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965000" y="33729901"/>
            <a:ext cx="24840001" cy="11025508"/>
          </a:xfrm>
        </p:spPr>
        <p:txBody>
          <a:bodyPr/>
          <a:lstStyle>
            <a:lvl1pPr marL="0" indent="0">
              <a:buNone/>
              <a:defRPr sz="7560">
                <a:solidFill>
                  <a:schemeClr val="tx1">
                    <a:tint val="75000"/>
                  </a:schemeClr>
                </a:solidFill>
              </a:defRPr>
            </a:lvl1pPr>
            <a:lvl2pPr marL="144018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2pPr>
            <a:lvl3pPr marL="2879725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3pPr>
            <a:lvl4pPr marL="4319905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4pPr>
            <a:lvl5pPr marL="5760085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5pPr>
            <a:lvl6pPr marL="7200265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6pPr>
            <a:lvl7pPr marL="863981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7pPr>
            <a:lvl8pPr marL="1007999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8pPr>
            <a:lvl9pPr marL="1152017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980000" y="13417289"/>
            <a:ext cx="12240000" cy="3197982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4580000" y="13417289"/>
            <a:ext cx="12240000" cy="3197982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83751" y="2683458"/>
            <a:ext cx="24840001" cy="974212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983751" y="12355577"/>
            <a:ext cx="12183749" cy="6055277"/>
          </a:xfrm>
        </p:spPr>
        <p:txBody>
          <a:bodyPr anchor="b"/>
          <a:lstStyle>
            <a:lvl1pPr marL="0" indent="0">
              <a:buNone/>
              <a:defRPr sz="7560" b="1"/>
            </a:lvl1pPr>
            <a:lvl2pPr marL="1440180" indent="0">
              <a:buNone/>
              <a:defRPr sz="6300" b="1"/>
            </a:lvl2pPr>
            <a:lvl3pPr marL="2879725" indent="0">
              <a:buNone/>
              <a:defRPr sz="5670" b="1"/>
            </a:lvl3pPr>
            <a:lvl4pPr marL="4319905" indent="0">
              <a:buNone/>
              <a:defRPr sz="5040" b="1"/>
            </a:lvl4pPr>
            <a:lvl5pPr marL="5760085" indent="0">
              <a:buNone/>
              <a:defRPr sz="5040" b="1"/>
            </a:lvl5pPr>
            <a:lvl6pPr marL="7200265" indent="0">
              <a:buNone/>
              <a:defRPr sz="5040" b="1"/>
            </a:lvl6pPr>
            <a:lvl7pPr marL="8639810" indent="0">
              <a:buNone/>
              <a:defRPr sz="5040" b="1"/>
            </a:lvl7pPr>
            <a:lvl8pPr marL="10079990" indent="0">
              <a:buNone/>
              <a:defRPr sz="5040" b="1"/>
            </a:lvl8pPr>
            <a:lvl9pPr marL="11520170" indent="0">
              <a:buNone/>
              <a:defRPr sz="504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983751" y="18410854"/>
            <a:ext cx="12183749" cy="2707959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14580000" y="12355577"/>
            <a:ext cx="12243752" cy="6055277"/>
          </a:xfrm>
        </p:spPr>
        <p:txBody>
          <a:bodyPr anchor="b"/>
          <a:lstStyle>
            <a:lvl1pPr marL="0" indent="0">
              <a:buNone/>
              <a:defRPr sz="7560" b="1"/>
            </a:lvl1pPr>
            <a:lvl2pPr marL="1440180" indent="0">
              <a:buNone/>
              <a:defRPr sz="6300" b="1"/>
            </a:lvl2pPr>
            <a:lvl3pPr marL="2879725" indent="0">
              <a:buNone/>
              <a:defRPr sz="5670" b="1"/>
            </a:lvl3pPr>
            <a:lvl4pPr marL="4319905" indent="0">
              <a:buNone/>
              <a:defRPr sz="5040" b="1"/>
            </a:lvl4pPr>
            <a:lvl5pPr marL="5760085" indent="0">
              <a:buNone/>
              <a:defRPr sz="5040" b="1"/>
            </a:lvl5pPr>
            <a:lvl6pPr marL="7200265" indent="0">
              <a:buNone/>
              <a:defRPr sz="5040" b="1"/>
            </a:lvl6pPr>
            <a:lvl7pPr marL="8639810" indent="0">
              <a:buNone/>
              <a:defRPr sz="5040" b="1"/>
            </a:lvl7pPr>
            <a:lvl8pPr marL="10079990" indent="0">
              <a:buNone/>
              <a:defRPr sz="5040" b="1"/>
            </a:lvl8pPr>
            <a:lvl9pPr marL="11520170" indent="0">
              <a:buNone/>
              <a:defRPr sz="504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14580000" y="18410854"/>
            <a:ext cx="12243752" cy="2707959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83751" y="3360156"/>
            <a:ext cx="9288749" cy="11760545"/>
          </a:xfrm>
        </p:spPr>
        <p:txBody>
          <a:bodyPr anchor="b"/>
          <a:lstStyle>
            <a:lvl1pPr>
              <a:defRPr sz="1008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243752" y="7257003"/>
            <a:ext cx="14580000" cy="35818328"/>
          </a:xfrm>
        </p:spPr>
        <p:txBody>
          <a:bodyPr/>
          <a:lstStyle>
            <a:lvl1pPr>
              <a:defRPr sz="10080"/>
            </a:lvl1pPr>
            <a:lvl2pPr>
              <a:defRPr sz="8820"/>
            </a:lvl2pPr>
            <a:lvl3pPr>
              <a:defRPr sz="7560"/>
            </a:lvl3pPr>
            <a:lvl4pPr>
              <a:defRPr sz="6300"/>
            </a:lvl4pPr>
            <a:lvl5pPr>
              <a:defRPr sz="6300"/>
            </a:lvl5pPr>
            <a:lvl6pPr>
              <a:defRPr sz="6300"/>
            </a:lvl6pPr>
            <a:lvl7pPr>
              <a:defRPr sz="6300"/>
            </a:lvl7pPr>
            <a:lvl8pPr>
              <a:defRPr sz="6300"/>
            </a:lvl8pPr>
            <a:lvl9pPr>
              <a:defRPr sz="63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983751" y="15120701"/>
            <a:ext cx="9288749" cy="28012969"/>
          </a:xfrm>
        </p:spPr>
        <p:txBody>
          <a:bodyPr/>
          <a:lstStyle>
            <a:lvl1pPr marL="0" indent="0">
              <a:buNone/>
              <a:defRPr sz="5040"/>
            </a:lvl1pPr>
            <a:lvl2pPr marL="1440180" indent="0">
              <a:buNone/>
              <a:defRPr sz="4410"/>
            </a:lvl2pPr>
            <a:lvl3pPr marL="2879725" indent="0">
              <a:buNone/>
              <a:defRPr sz="3780"/>
            </a:lvl3pPr>
            <a:lvl4pPr marL="4319905" indent="0">
              <a:buNone/>
              <a:defRPr sz="3150"/>
            </a:lvl4pPr>
            <a:lvl5pPr marL="5760085" indent="0">
              <a:buNone/>
              <a:defRPr sz="3150"/>
            </a:lvl5pPr>
            <a:lvl6pPr marL="7200265" indent="0">
              <a:buNone/>
              <a:defRPr sz="3150"/>
            </a:lvl6pPr>
            <a:lvl7pPr marL="8639810" indent="0">
              <a:buNone/>
              <a:defRPr sz="3150"/>
            </a:lvl7pPr>
            <a:lvl8pPr marL="10079990" indent="0">
              <a:buNone/>
              <a:defRPr sz="3150"/>
            </a:lvl8pPr>
            <a:lvl9pPr marL="11520170" indent="0">
              <a:buNone/>
              <a:defRPr sz="31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83751" y="3360156"/>
            <a:ext cx="9288749" cy="11760545"/>
          </a:xfrm>
        </p:spPr>
        <p:txBody>
          <a:bodyPr anchor="b"/>
          <a:lstStyle>
            <a:lvl1pPr>
              <a:defRPr sz="1008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2243752" y="7257003"/>
            <a:ext cx="14580000" cy="35818328"/>
          </a:xfrm>
        </p:spPr>
        <p:txBody>
          <a:bodyPr/>
          <a:lstStyle>
            <a:lvl1pPr marL="0" indent="0">
              <a:buNone/>
              <a:defRPr sz="10080"/>
            </a:lvl1pPr>
            <a:lvl2pPr marL="1440180" indent="0">
              <a:buNone/>
              <a:defRPr sz="8820"/>
            </a:lvl2pPr>
            <a:lvl3pPr marL="2879725" indent="0">
              <a:buNone/>
              <a:defRPr sz="7560"/>
            </a:lvl3pPr>
            <a:lvl4pPr marL="4319905" indent="0">
              <a:buNone/>
              <a:defRPr sz="6300"/>
            </a:lvl4pPr>
            <a:lvl5pPr marL="5760085" indent="0">
              <a:buNone/>
              <a:defRPr sz="6300"/>
            </a:lvl5pPr>
            <a:lvl6pPr marL="7200265" indent="0">
              <a:buNone/>
              <a:defRPr sz="6300"/>
            </a:lvl6pPr>
            <a:lvl7pPr marL="8639810" indent="0">
              <a:buNone/>
              <a:defRPr sz="6300"/>
            </a:lvl7pPr>
            <a:lvl8pPr marL="10079990" indent="0">
              <a:buNone/>
              <a:defRPr sz="6300"/>
            </a:lvl8pPr>
            <a:lvl9pPr marL="11520170" indent="0">
              <a:buNone/>
              <a:defRPr sz="63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983751" y="15120701"/>
            <a:ext cx="9288749" cy="28012969"/>
          </a:xfrm>
        </p:spPr>
        <p:txBody>
          <a:bodyPr/>
          <a:lstStyle>
            <a:lvl1pPr marL="0" indent="0">
              <a:buNone/>
              <a:defRPr sz="5040"/>
            </a:lvl1pPr>
            <a:lvl2pPr marL="1440180" indent="0">
              <a:buNone/>
              <a:defRPr sz="4410"/>
            </a:lvl2pPr>
            <a:lvl3pPr marL="2879725" indent="0">
              <a:buNone/>
              <a:defRPr sz="3780"/>
            </a:lvl3pPr>
            <a:lvl4pPr marL="4319905" indent="0">
              <a:buNone/>
              <a:defRPr sz="3150"/>
            </a:lvl4pPr>
            <a:lvl5pPr marL="5760085" indent="0">
              <a:buNone/>
              <a:defRPr sz="3150"/>
            </a:lvl5pPr>
            <a:lvl6pPr marL="7200265" indent="0">
              <a:buNone/>
              <a:defRPr sz="3150"/>
            </a:lvl6pPr>
            <a:lvl7pPr marL="8639810" indent="0">
              <a:buNone/>
              <a:defRPr sz="3150"/>
            </a:lvl7pPr>
            <a:lvl8pPr marL="10079990" indent="0">
              <a:buNone/>
              <a:defRPr sz="3150"/>
            </a:lvl8pPr>
            <a:lvl9pPr marL="11520170" indent="0">
              <a:buNone/>
              <a:defRPr sz="31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1980000" y="2683458"/>
            <a:ext cx="24840001" cy="9742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980000" y="13417289"/>
            <a:ext cx="24840001" cy="319798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1980000" y="46715500"/>
            <a:ext cx="6480000" cy="26834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9540000" y="46715500"/>
            <a:ext cx="9720000" cy="26834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20340001" y="46715500"/>
            <a:ext cx="6480000" cy="26834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2879725" rtl="0" eaLnBrk="1" latinLnBrk="0" hangingPunct="1">
        <a:lnSpc>
          <a:spcPct val="90000"/>
        </a:lnSpc>
        <a:spcBef>
          <a:spcPct val="0"/>
        </a:spcBef>
        <a:buNone/>
        <a:defRPr sz="13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20090" indent="-720090" algn="l" defTabSz="2879725" rtl="0" eaLnBrk="1" latinLnBrk="0" hangingPunct="1">
        <a:lnSpc>
          <a:spcPct val="90000"/>
        </a:lnSpc>
        <a:spcBef>
          <a:spcPct val="632000"/>
        </a:spcBef>
        <a:buFont typeface="Arial" panose="020B0604020202020204" pitchFamily="34" charset="0"/>
        <a:buChar char="•"/>
        <a:defRPr sz="8820" kern="1200">
          <a:solidFill>
            <a:schemeClr val="tx1"/>
          </a:solidFill>
          <a:latin typeface="+mn-lt"/>
          <a:ea typeface="+mn-ea"/>
          <a:cs typeface="+mn-cs"/>
        </a:defRPr>
      </a:lvl1pPr>
      <a:lvl2pPr marL="2160270" indent="-720090" algn="l" defTabSz="2879725" rtl="0" eaLnBrk="1" latinLnBrk="0" hangingPunct="1">
        <a:lnSpc>
          <a:spcPct val="90000"/>
        </a:lnSpc>
        <a:spcBef>
          <a:spcPct val="3170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2pPr>
      <a:lvl3pPr marL="3599815" indent="-720090" algn="l" defTabSz="2879725" rtl="0" eaLnBrk="1" latinLnBrk="0" hangingPunct="1">
        <a:lnSpc>
          <a:spcPct val="90000"/>
        </a:lnSpc>
        <a:spcBef>
          <a:spcPct val="317000"/>
        </a:spcBef>
        <a:buFont typeface="Arial" panose="020B0604020202020204" pitchFamily="34" charset="0"/>
        <a:buChar char="•"/>
        <a:defRPr sz="6300" kern="1200">
          <a:solidFill>
            <a:schemeClr val="tx1"/>
          </a:solidFill>
          <a:latin typeface="+mn-lt"/>
          <a:ea typeface="+mn-ea"/>
          <a:cs typeface="+mn-cs"/>
        </a:defRPr>
      </a:lvl3pPr>
      <a:lvl4pPr marL="5039995" indent="-720090" algn="l" defTabSz="2879725" rtl="0" eaLnBrk="1" latinLnBrk="0" hangingPunct="1">
        <a:lnSpc>
          <a:spcPct val="90000"/>
        </a:lnSpc>
        <a:spcBef>
          <a:spcPct val="317000"/>
        </a:spcBef>
        <a:buFont typeface="Arial" panose="020B0604020202020204" pitchFamily="34" charset="0"/>
        <a:buChar char="•"/>
        <a:defRPr sz="5670" kern="1200">
          <a:solidFill>
            <a:schemeClr val="tx1"/>
          </a:solidFill>
          <a:latin typeface="+mn-lt"/>
          <a:ea typeface="+mn-ea"/>
          <a:cs typeface="+mn-cs"/>
        </a:defRPr>
      </a:lvl4pPr>
      <a:lvl5pPr marL="6480175" indent="-720090" algn="l" defTabSz="2879725" rtl="0" eaLnBrk="1" latinLnBrk="0" hangingPunct="1">
        <a:lnSpc>
          <a:spcPct val="90000"/>
        </a:lnSpc>
        <a:spcBef>
          <a:spcPct val="317000"/>
        </a:spcBef>
        <a:buFont typeface="Arial" panose="020B0604020202020204" pitchFamily="34" charset="0"/>
        <a:buChar char="•"/>
        <a:defRPr sz="5670" kern="1200">
          <a:solidFill>
            <a:schemeClr val="tx1"/>
          </a:solidFill>
          <a:latin typeface="+mn-lt"/>
          <a:ea typeface="+mn-ea"/>
          <a:cs typeface="+mn-cs"/>
        </a:defRPr>
      </a:lvl5pPr>
      <a:lvl6pPr marL="7919720" indent="-720090" algn="l" defTabSz="2879725" rtl="0" eaLnBrk="1" latinLnBrk="0" hangingPunct="1">
        <a:lnSpc>
          <a:spcPct val="90000"/>
        </a:lnSpc>
        <a:spcBef>
          <a:spcPct val="317000"/>
        </a:spcBef>
        <a:buFont typeface="Arial" panose="020B0604020202020204" pitchFamily="34" charset="0"/>
        <a:buChar char="•"/>
        <a:defRPr sz="5670" kern="1200">
          <a:solidFill>
            <a:schemeClr val="tx1"/>
          </a:solidFill>
          <a:latin typeface="+mn-lt"/>
          <a:ea typeface="+mn-ea"/>
          <a:cs typeface="+mn-cs"/>
        </a:defRPr>
      </a:lvl6pPr>
      <a:lvl7pPr marL="9359900" indent="-720090" algn="l" defTabSz="2879725" rtl="0" eaLnBrk="1" latinLnBrk="0" hangingPunct="1">
        <a:lnSpc>
          <a:spcPct val="90000"/>
        </a:lnSpc>
        <a:spcBef>
          <a:spcPct val="317000"/>
        </a:spcBef>
        <a:buFont typeface="Arial" panose="020B0604020202020204" pitchFamily="34" charset="0"/>
        <a:buChar char="•"/>
        <a:defRPr sz="5670" kern="1200">
          <a:solidFill>
            <a:schemeClr val="tx1"/>
          </a:solidFill>
          <a:latin typeface="+mn-lt"/>
          <a:ea typeface="+mn-ea"/>
          <a:cs typeface="+mn-cs"/>
        </a:defRPr>
      </a:lvl7pPr>
      <a:lvl8pPr marL="10800080" indent="-720090" algn="l" defTabSz="2879725" rtl="0" eaLnBrk="1" latinLnBrk="0" hangingPunct="1">
        <a:lnSpc>
          <a:spcPct val="90000"/>
        </a:lnSpc>
        <a:spcBef>
          <a:spcPct val="317000"/>
        </a:spcBef>
        <a:buFont typeface="Arial" panose="020B0604020202020204" pitchFamily="34" charset="0"/>
        <a:buChar char="•"/>
        <a:defRPr sz="5670" kern="1200">
          <a:solidFill>
            <a:schemeClr val="tx1"/>
          </a:solidFill>
          <a:latin typeface="+mn-lt"/>
          <a:ea typeface="+mn-ea"/>
          <a:cs typeface="+mn-cs"/>
        </a:defRPr>
      </a:lvl8pPr>
      <a:lvl9pPr marL="12240260" indent="-720090" algn="l" defTabSz="2879725" rtl="0" eaLnBrk="1" latinLnBrk="0" hangingPunct="1">
        <a:lnSpc>
          <a:spcPct val="90000"/>
        </a:lnSpc>
        <a:spcBef>
          <a:spcPct val="317000"/>
        </a:spcBef>
        <a:buFont typeface="Arial" panose="020B0604020202020204" pitchFamily="34" charset="0"/>
        <a:buChar char="•"/>
        <a:defRPr sz="567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2879725" rtl="0" eaLnBrk="1" latinLnBrk="0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1pPr>
      <a:lvl2pPr marL="1440180" algn="l" defTabSz="2879725" rtl="0" eaLnBrk="1" latinLnBrk="0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2pPr>
      <a:lvl3pPr marL="2879725" algn="l" defTabSz="2879725" rtl="0" eaLnBrk="1" latinLnBrk="0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3pPr>
      <a:lvl4pPr marL="4319905" algn="l" defTabSz="2879725" rtl="0" eaLnBrk="1" latinLnBrk="0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4pPr>
      <a:lvl5pPr marL="5760085" algn="l" defTabSz="2879725" rtl="0" eaLnBrk="1" latinLnBrk="0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5pPr>
      <a:lvl6pPr marL="7200265" algn="l" defTabSz="2879725" rtl="0" eaLnBrk="1" latinLnBrk="0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6pPr>
      <a:lvl7pPr marL="8639810" algn="l" defTabSz="2879725" rtl="0" eaLnBrk="1" latinLnBrk="0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7pPr>
      <a:lvl8pPr marL="10079990" algn="l" defTabSz="2879725" rtl="0" eaLnBrk="1" latinLnBrk="0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8pPr>
      <a:lvl9pPr marL="11520170" algn="l" defTabSz="2879725" rtl="0" eaLnBrk="1" latinLnBrk="0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8" baseType="lpstr">
      <vt:lpstr>Arial</vt:lpstr>
      <vt:lpstr>宋体</vt:lpstr>
      <vt:lpstr>Wingdings</vt:lpstr>
      <vt:lpstr>Arial Unicode MS</vt:lpstr>
      <vt:lpstr>Calibri</vt:lpstr>
      <vt:lpstr>微软雅黑</vt:lpstr>
      <vt:lpstr>WPS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绿藻头的大腹肌</dc:creator>
  <cp:lastModifiedBy>微信用户</cp:lastModifiedBy>
  <cp:revision>3</cp:revision>
  <dcterms:created xsi:type="dcterms:W3CDTF">2023-08-09T12:44:00Z</dcterms:created>
  <dcterms:modified xsi:type="dcterms:W3CDTF">2025-03-14T02:53:08Z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3B0086CAF875411CACBDA13AB9801EF4_13</vt:lpwstr>
  </property>
  <property fmtid="{D5CDD505-2E9C-101B-9397-08002B2CF9AE}" pid="3" name="KSOProductBuildVer">
    <vt:lpwstr>2052-12.1.0.20305</vt:lpwstr>
  </property>
</Properties>
</file>