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4" r:id="rId4"/>
    <p:sldId id="261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62CA"/>
    <a:srgbClr val="147737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60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1791970"/>
            <a:ext cx="9799320" cy="717550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/>
              <a:t>单击此处添加标题（微软雅黑</a:t>
            </a:r>
            <a:r>
              <a:rPr lang="en-US" altLang="zh-CN" sz="4400" b="1" dirty="0"/>
              <a:t>44</a:t>
            </a:r>
            <a:r>
              <a:rPr lang="zh-CN" altLang="en-US" sz="4400" b="1" dirty="0"/>
              <a:t>号）</a:t>
            </a:r>
            <a:endParaRPr lang="zh-CN" altLang="en-US" sz="44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2692355"/>
            <a:ext cx="9799200" cy="1472400"/>
          </a:xfrm>
        </p:spPr>
        <p:txBody>
          <a:bodyPr>
            <a:noAutofit/>
          </a:bodyPr>
          <a:lstStyle/>
          <a:p>
            <a:pPr algn="ctr"/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单击此处添加专家信息</a:t>
            </a:r>
            <a:endParaRPr lang="zh-CN" altLang="en-US" sz="23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/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姓名：（微软雅黑</a:t>
            </a:r>
            <a:r>
              <a:rPr lang="en-US" altLang="zh-CN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24</a:t>
            </a:r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号）</a:t>
            </a:r>
            <a:endParaRPr lang="zh-CN" altLang="en-US" sz="23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</a:t>
            </a:r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（微软雅黑</a:t>
            </a:r>
            <a:r>
              <a:rPr lang="en-US" altLang="zh-CN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24</a:t>
            </a:r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号）</a:t>
            </a:r>
            <a:endParaRPr lang="zh-CN" altLang="en-US" sz="23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时间：</a:t>
            </a:r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（微软雅黑</a:t>
            </a:r>
            <a:r>
              <a:rPr lang="en-US" altLang="zh-CN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24</a:t>
            </a:r>
            <a:r>
              <a:rPr lang="zh-CN" altLang="en-US" sz="23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号）</a:t>
            </a:r>
            <a:endParaRPr lang="zh-CN" altLang="en-US" sz="23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81221" y="1105706"/>
            <a:ext cx="2423558" cy="705600"/>
          </a:xfrm>
        </p:spPr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2267284"/>
            <a:ext cx="10969200" cy="3982316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608400" y="974160"/>
            <a:ext cx="10969200" cy="705600"/>
          </a:xfrm>
        </p:spPr>
        <p:txBody>
          <a:bodyPr>
            <a:normAutofit/>
          </a:bodyPr>
          <a:lstStyle/>
          <a:p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8400" y="1802820"/>
            <a:ext cx="10969200" cy="4759200"/>
          </a:xfrm>
        </p:spPr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WPS 演示</Application>
  <PresentationFormat>宽屏</PresentationFormat>
  <Paragraphs>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单击此处添加标题（微软雅黑44号）</vt:lpstr>
      <vt:lpstr>主要内容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杜杜</cp:lastModifiedBy>
  <cp:revision>162</cp:revision>
  <dcterms:created xsi:type="dcterms:W3CDTF">2019-06-19T02:08:00Z</dcterms:created>
  <dcterms:modified xsi:type="dcterms:W3CDTF">2025-03-01T23:21:21Z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4C5D6E74CBDB4B57A899C1466809AE4A_13</vt:lpwstr>
  </property>
</Properties>
</file>