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custDataLst>
    <p:tags r:id="rId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5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582" y="96"/>
      </p:cViewPr>
      <p:guideLst>
        <p:guide orient="horz" pos="2160"/>
        <p:guide pos="385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tags" Target="tags/tag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8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3.xml"/><Relationship Id="rId4" Type="http://schemas.openxmlformats.org/officeDocument/2006/relationships/tags" Target="../tags/tag6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0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4.xml"/><Relationship Id="rId4" Type="http://schemas.openxmlformats.org/officeDocument/2006/relationships/tags" Target="../tags/tag5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2025/2/24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2025/2/24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2025/2/24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2025/2/24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2025/2/24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2025/2/24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2025/2/24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2025/2/24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18" Type="http://schemas.openxmlformats.org/officeDocument/2006/relationships/tags" Target="../tags/tag7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2025/2/24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4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图片 99"/>
          <p:cNvPicPr/>
          <p:nvPr/>
        </p:nvPicPr>
        <p:blipFill>
          <a:blip r:embed="rId4"/>
          <a:stretch>
            <a:fillRect/>
          </a:stretch>
        </p:blipFill>
        <p:spPr>
          <a:xfrm>
            <a:off x="1549400" y="1283970"/>
            <a:ext cx="2130425" cy="30937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1603735" y="4702743"/>
            <a:ext cx="20755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800" b="1">
                <a:sym typeface="+mn-ea"/>
              </a:rPr>
              <a:t>XX</a:t>
            </a:r>
            <a:r>
              <a:rPr lang="zh-CN" altLang="en-US" sz="2800" b="1" dirty="0">
                <a:latin typeface="+mn-ea"/>
              </a:rPr>
              <a:t>  </a:t>
            </a:r>
            <a:r>
              <a:rPr lang="zh-CN" altLang="en-US" sz="2000" b="1" dirty="0">
                <a:latin typeface="+mn-ea"/>
              </a:rPr>
              <a:t>教授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587875" y="1236345"/>
            <a:ext cx="7069455" cy="191077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lnSpc>
                <a:spcPct val="170000"/>
              </a:lnSpc>
              <a:buFont typeface="Wingdings" panose="05000000000000000000" charset="0"/>
              <a:buChar char="Ø"/>
            </a:pPr>
            <a:r>
              <a:rPr lang="zh-CN" altLang="en-US" dirty="0">
                <a:sym typeface="+mn-ea"/>
              </a:rPr>
              <a:t>工作单位：微软雅黑（正文）</a:t>
            </a:r>
            <a:r>
              <a:rPr lang="en-US" altLang="zh-CN" dirty="0">
                <a:sym typeface="+mn-ea"/>
              </a:rPr>
              <a:t>18</a:t>
            </a:r>
            <a:r>
              <a:rPr lang="zh-CN" altLang="en-US" dirty="0">
                <a:sym typeface="+mn-ea"/>
              </a:rPr>
              <a:t>号字</a:t>
            </a:r>
          </a:p>
          <a:p>
            <a:pPr marL="285750" indent="-285750">
              <a:lnSpc>
                <a:spcPct val="170000"/>
              </a:lnSpc>
              <a:buFont typeface="Wingdings" panose="05000000000000000000" charset="0"/>
              <a:buChar char="Ø"/>
            </a:pPr>
            <a:r>
              <a:rPr lang="zh-CN" altLang="en-US" dirty="0">
                <a:sym typeface="+mn-ea"/>
              </a:rPr>
              <a:t>职务</a:t>
            </a:r>
            <a:r>
              <a:rPr lang="en-US" altLang="zh-CN" dirty="0">
                <a:sym typeface="+mn-ea"/>
              </a:rPr>
              <a:t>/</a:t>
            </a:r>
            <a:r>
              <a:rPr lang="zh-CN" altLang="en-US" dirty="0">
                <a:sym typeface="+mn-ea"/>
              </a:rPr>
              <a:t>职称：</a:t>
            </a:r>
            <a:endParaRPr lang="en-US" altLang="zh-CN" dirty="0">
              <a:sym typeface="+mn-ea"/>
            </a:endParaRPr>
          </a:p>
          <a:p>
            <a:pPr marL="285750" indent="-285750">
              <a:lnSpc>
                <a:spcPct val="170000"/>
              </a:lnSpc>
              <a:buFont typeface="Wingdings" panose="05000000000000000000" charset="0"/>
              <a:buChar char="Ø"/>
            </a:pPr>
            <a:r>
              <a:rPr lang="zh-CN" altLang="en-US" dirty="0">
                <a:sym typeface="+mn-ea"/>
              </a:rPr>
              <a:t>荣誉奖励：</a:t>
            </a:r>
            <a:endParaRPr lang="en-US" altLang="zh-CN" dirty="0">
              <a:sym typeface="+mn-ea"/>
            </a:endParaRPr>
          </a:p>
          <a:p>
            <a:pPr marL="285750" indent="-285750">
              <a:lnSpc>
                <a:spcPct val="170000"/>
              </a:lnSpc>
              <a:buFont typeface="Wingdings" panose="05000000000000000000" charset="0"/>
              <a:buChar char="Ø"/>
            </a:pPr>
            <a:r>
              <a:rPr lang="zh-CN" altLang="en-US" dirty="0">
                <a:sym typeface="+mn-ea"/>
              </a:rPr>
              <a:t>学术兼职：</a:t>
            </a:r>
            <a:endParaRPr lang="en-US" altLang="zh-CN" dirty="0"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Y2FkMmU0MTczNTFiY2M3MzNjMDBmN2M5OGRmYmE0NTQ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24</Words>
  <Application>Microsoft Office PowerPoint</Application>
  <PresentationFormat>宽屏</PresentationFormat>
  <Paragraphs>5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4" baseType="lpstr">
      <vt:lpstr>Arial</vt:lpstr>
      <vt:lpstr>Wingdings</vt:lpstr>
      <vt:lpstr>WPS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8618888318662</cp:lastModifiedBy>
  <cp:revision>171</cp:revision>
  <dcterms:created xsi:type="dcterms:W3CDTF">2019-06-19T02:08:00Z</dcterms:created>
  <dcterms:modified xsi:type="dcterms:W3CDTF">2025-02-24T01:34:21Z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01AD13F678844B52933F27E48FFF0579_13</vt:lpwstr>
  </property>
</Properties>
</file>