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70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3DA68E8-2BFE-E8BF-F43B-D08E11CE34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B2863C-34F1-C789-A6A1-376704D4A3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105A-512D-424A-A32E-9BDFAA4DF63A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D8F593-8BA1-D679-336A-02F5A066D9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1B7031-3599-F490-1552-A21DED9F4C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2BB4C-51D6-445B-9F97-4BE75D6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45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C70C5-8756-02C1-744A-C3ACD9850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0DC440-D973-BFAD-095F-F892B172F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FE80F5-F7A8-E8E2-09A6-E05DB1FB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10659B-4F98-DDAA-F2EC-A95D2960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BFADEA-14D4-D261-D52A-7E93A109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6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785613-2132-C5DB-4A7A-5C82ED7D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EE0B55-0E4F-C70B-54A1-007AD6E39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098C7F-1A2C-9876-6391-1D06F427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5DB6E0-442B-5C5C-21EB-B675E0D2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4D446-DACD-8D31-F701-99AFADC8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9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B0B554-B95D-196D-E311-BC98CD117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6058B4-0D1C-0980-C2CF-8513C2D14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9CA47C-0600-ECB4-B9A5-666AB5E4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43B64-2AA4-2AEC-5CC2-AA38B0FC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7E4D4-D018-1936-DF72-B043DA6E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61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271F1-04A1-0134-81E9-7AF60126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1AEDF-25C2-08AB-1F03-E968F3A74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11C94E-BF51-CFFC-5781-8820C568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22BAD8-64DC-BAFE-E00E-966F05CB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62008A-A60F-AEF4-E4F2-A3B33975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92CDA0-AA96-50AE-1203-9112321C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5656CC-1907-6F4B-E490-AEEB16757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B151D4-6642-F61A-7CBA-F3480300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3D6F2C-35B6-2178-9A3E-11454AC6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B7F9A-D5B6-645F-29C6-7AB85F78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96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87643E-7EBC-B8C3-220F-166E2DC3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6A8747-F339-DC96-DDCA-1EFF566B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2405E9-44A8-8EF0-6893-8B5548F6B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6EFB95-61F8-E1D1-BCCB-8A22EF0C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143631-5A93-4D21-4B2B-76670968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749B89-8202-8791-32E0-5348271C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43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F7EBA4-899E-814D-7310-601A6BA8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7D4E5F-BDCE-7B9F-5C43-442D0DB53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C1667C-CEC7-AA96-6B25-1F436C1CB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C03545-DAD2-082F-BA73-CD0D1B837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7047309-1AF8-5E98-FD86-DFE855532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B355F21-FB3D-AE14-C3DE-6D4675A8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23C3E5-8B43-1072-20AC-D86CBC95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8AF503-3F00-D5BD-AA1F-6E862B5A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21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C9C3F-AC81-8C7F-AA98-6934721E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309D81-03B0-76B7-CB62-BEDF2FD3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093C42-1C51-1CD7-A896-9E50FD6E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A94415-BDCC-2C67-FC6B-759FB818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0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4E45BF-AEB6-2012-60CF-2E77E400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3B3F4CE-69A7-0E24-E5BF-B31F6B85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F42C59-C258-06AB-FE0C-B8FE8C4E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6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A6BFD4-3292-2EF2-D859-3C4AD61B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51FDFB-5B27-9A7E-2AA7-48F66881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76F179-3ABE-36ED-C22A-447EDCE86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B02D5F-6BCD-A6EC-6E81-7FA6DAF8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E2610F-2CCD-AF25-6EFE-3993EFE0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B06D9F-4160-6313-2DDA-2D1A381F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1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3D109D-EC77-23DC-70DD-1BACEC28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32BC2C-36BD-B6A4-88D6-9B5180E0E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1A0004-D223-1055-445A-3573D5B08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D0C402-554E-0786-F5D4-FE137F8F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D68405-D3D7-DDE4-CC02-4BDDC2B8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56463F-CFCF-E62D-BDF1-E1445496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90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05F87553-64D4-12B3-4C7C-014B2AD5F7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14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75BB765-E35B-CABE-0243-6890A9AFFB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750"/>
            <a:ext cx="12192000" cy="466725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0E3A184-8988-7103-5830-5C0A4AFC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063D9A-BE43-0CB8-AC37-1D1BAE3D3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DF6295-7BBE-7FCF-D513-4DAEBD8B3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DA3E-D573-4207-8C06-9DDE1E13A4E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009AF8-123D-795B-9301-132474AD7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DDBD3E-0EAB-28FC-5B46-35A436F27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39A6-5BF3-4FA4-A8FB-0B36488B569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3B00F0B-68BB-EDBB-4A1F-398CE649932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28" y="5641479"/>
            <a:ext cx="1482671" cy="12165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1E35DFA-0AFE-1FAC-A267-C41477AD4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11" y="19722"/>
            <a:ext cx="1690606" cy="51678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E2954E5-9DBA-D03E-EC15-2293ABC7A1B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7" y="91537"/>
            <a:ext cx="479961" cy="4752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922866F-9F2A-A0AB-3CCB-E0905ABFEC7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5" y="188256"/>
            <a:ext cx="5101811" cy="3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2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;p1">
            <a:extLst>
              <a:ext uri="{FF2B5EF4-FFF2-40B4-BE49-F238E27FC236}">
                <a16:creationId xmlns:a16="http://schemas.microsoft.com/office/drawing/2014/main" id="{2AAF4188-339E-B799-EFCF-387AC5B913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6096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F2E8"/>
              </a:buClr>
              <a:buSzPts val="6000"/>
              <a:buFont typeface="Arial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Google Shape;37;p1">
            <a:extLst>
              <a:ext uri="{FF2B5EF4-FFF2-40B4-BE49-F238E27FC236}">
                <a16:creationId xmlns:a16="http://schemas.microsoft.com/office/drawing/2014/main" id="{8E9A0F1B-D83F-0427-B71E-43FA9308FB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224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F4F2E8"/>
              </a:buClr>
              <a:buSzPts val="6000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spcBef>
                <a:spcPts val="0"/>
              </a:spcBef>
              <a:buClr>
                <a:srgbClr val="F4F2E8"/>
              </a:buClr>
              <a:buSzPts val="6000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单位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113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80077-EE83-94C1-7A77-3495AB969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17A3FAFF-B260-9E8B-8B52-41EF45C1F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3" y="944273"/>
            <a:ext cx="3860800" cy="65592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利益冲突申明</a:t>
            </a:r>
          </a:p>
        </p:txBody>
      </p:sp>
    </p:spTree>
    <p:extLst>
      <p:ext uri="{BB962C8B-B14F-4D97-AF65-F5344CB8AC3E}">
        <p14:creationId xmlns:p14="http://schemas.microsoft.com/office/powerpoint/2010/main" val="362230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5270E-929A-4DD5-266D-C07784F3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E0B11964-3B25-9574-1F5B-E1FCC7184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3" y="944273"/>
            <a:ext cx="3860800" cy="65592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</a:p>
        </p:txBody>
      </p:sp>
    </p:spTree>
    <p:extLst>
      <p:ext uri="{BB962C8B-B14F-4D97-AF65-F5344CB8AC3E}">
        <p14:creationId xmlns:p14="http://schemas.microsoft.com/office/powerpoint/2010/main" val="392494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宽屏</PresentationFormat>
  <Paragraphs>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题目</vt:lpstr>
      <vt:lpstr>利益冲突申明</vt:lpstr>
      <vt:lpstr>参考文献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710650523@qq.com</dc:creator>
  <cp:lastModifiedBy>Holly Snow</cp:lastModifiedBy>
  <cp:revision>2</cp:revision>
  <dcterms:created xsi:type="dcterms:W3CDTF">2025-04-01T01:05:56Z</dcterms:created>
  <dcterms:modified xsi:type="dcterms:W3CDTF">2025-04-17T03:49:50Z</dcterms:modified>
</cp:coreProperties>
</file>