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handoutMasterIdLst>
    <p:handoutMasterId r:id="rId3"/>
  </p:handoutMasterIdLst>
  <p:sldIdLst>
    <p:sldId id="257" r:id="rId2"/>
  </p:sldIdLst>
  <p:sldSz cx="32404050" cy="21602700"/>
  <p:notesSz cx="7099300" cy="10234613"/>
  <p:defaultTextStyle>
    <a:defPPr>
      <a:defRPr lang="zh-CN"/>
    </a:defPPr>
    <a:lvl1pPr marL="0" algn="l" defTabSz="3086100" rtl="0" eaLnBrk="1" latinLnBrk="0" hangingPunct="1">
      <a:defRPr sz="6100" kern="1200">
        <a:solidFill>
          <a:schemeClr val="tx1"/>
        </a:solidFill>
        <a:latin typeface="+mn-lt"/>
        <a:ea typeface="+mn-ea"/>
        <a:cs typeface="+mn-cs"/>
      </a:defRPr>
    </a:lvl1pPr>
    <a:lvl2pPr marL="1543050" algn="l" defTabSz="3086100" rtl="0" eaLnBrk="1" latinLnBrk="0" hangingPunct="1">
      <a:defRPr sz="6100" kern="1200">
        <a:solidFill>
          <a:schemeClr val="tx1"/>
        </a:solidFill>
        <a:latin typeface="+mn-lt"/>
        <a:ea typeface="+mn-ea"/>
        <a:cs typeface="+mn-cs"/>
      </a:defRPr>
    </a:lvl2pPr>
    <a:lvl3pPr marL="3086100" algn="l" defTabSz="3086100" rtl="0" eaLnBrk="1" latinLnBrk="0" hangingPunct="1">
      <a:defRPr sz="6100" kern="1200">
        <a:solidFill>
          <a:schemeClr val="tx1"/>
        </a:solidFill>
        <a:latin typeface="+mn-lt"/>
        <a:ea typeface="+mn-ea"/>
        <a:cs typeface="+mn-cs"/>
      </a:defRPr>
    </a:lvl3pPr>
    <a:lvl4pPr marL="4629150" algn="l" defTabSz="3086100" rtl="0" eaLnBrk="1" latinLnBrk="0" hangingPunct="1">
      <a:defRPr sz="6100" kern="1200">
        <a:solidFill>
          <a:schemeClr val="tx1"/>
        </a:solidFill>
        <a:latin typeface="+mn-lt"/>
        <a:ea typeface="+mn-ea"/>
        <a:cs typeface="+mn-cs"/>
      </a:defRPr>
    </a:lvl4pPr>
    <a:lvl5pPr marL="6172200" algn="l" defTabSz="3086100" rtl="0" eaLnBrk="1" latinLnBrk="0" hangingPunct="1">
      <a:defRPr sz="6100" kern="1200">
        <a:solidFill>
          <a:schemeClr val="tx1"/>
        </a:solidFill>
        <a:latin typeface="+mn-lt"/>
        <a:ea typeface="+mn-ea"/>
        <a:cs typeface="+mn-cs"/>
      </a:defRPr>
    </a:lvl5pPr>
    <a:lvl6pPr marL="7715250" algn="l" defTabSz="3086100" rtl="0" eaLnBrk="1" latinLnBrk="0" hangingPunct="1">
      <a:defRPr sz="6100" kern="1200">
        <a:solidFill>
          <a:schemeClr val="tx1"/>
        </a:solidFill>
        <a:latin typeface="+mn-lt"/>
        <a:ea typeface="+mn-ea"/>
        <a:cs typeface="+mn-cs"/>
      </a:defRPr>
    </a:lvl6pPr>
    <a:lvl7pPr marL="9258300" algn="l" defTabSz="3086100" rtl="0" eaLnBrk="1" latinLnBrk="0" hangingPunct="1">
      <a:defRPr sz="6100" kern="1200">
        <a:solidFill>
          <a:schemeClr val="tx1"/>
        </a:solidFill>
        <a:latin typeface="+mn-lt"/>
        <a:ea typeface="+mn-ea"/>
        <a:cs typeface="+mn-cs"/>
      </a:defRPr>
    </a:lvl7pPr>
    <a:lvl8pPr marL="10801350" algn="l" defTabSz="3086100" rtl="0" eaLnBrk="1" latinLnBrk="0" hangingPunct="1">
      <a:defRPr sz="6100" kern="1200">
        <a:solidFill>
          <a:schemeClr val="tx1"/>
        </a:solidFill>
        <a:latin typeface="+mn-lt"/>
        <a:ea typeface="+mn-ea"/>
        <a:cs typeface="+mn-cs"/>
      </a:defRPr>
    </a:lvl8pPr>
    <a:lvl9pPr marL="12344400" algn="l" defTabSz="3086100" rtl="0" eaLnBrk="1" latinLnBrk="0" hangingPunct="1">
      <a:defRPr sz="6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804">
          <p15:clr>
            <a:srgbClr val="A4A3A4"/>
          </p15:clr>
        </p15:guide>
        <p15:guide id="2" pos="1020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 userDrawn="1">
          <p15:clr>
            <a:srgbClr val="A4A3A4"/>
          </p15:clr>
        </p15:guide>
        <p15:guide id="2" pos="2236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4E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620" autoAdjust="0"/>
  </p:normalViewPr>
  <p:slideViewPr>
    <p:cSldViewPr>
      <p:cViewPr varScale="1">
        <p:scale>
          <a:sx n="34" d="100"/>
          <a:sy n="34" d="100"/>
        </p:scale>
        <p:origin x="1392" y="132"/>
      </p:cViewPr>
      <p:guideLst>
        <p:guide orient="horz" pos="6804"/>
        <p:guide pos="1020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2" d="100"/>
          <a:sy n="62" d="100"/>
        </p:scale>
        <p:origin x="2196" y="56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handoutMaster" Target="handoutMasters/handout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083BFF4E-7F54-4594-93ED-DE6A9BD802A5}" type="datetimeFigureOut">
              <a:rPr lang="zh-CN" altLang="en-US" smtClean="0"/>
              <a:t>2025/4/17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AD9CF5FC-0803-4F80-BC5E-A060AA4375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11117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430463" y="6710363"/>
            <a:ext cx="27543125" cy="4630737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4860925" y="12241213"/>
            <a:ext cx="22682200" cy="552132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BE6EE-34E3-4233-B55D-D9DFCCEBB5A5}" type="datetimeFigureOut">
              <a:rPr lang="zh-CN" altLang="en-US" smtClean="0"/>
              <a:t>2025/4/17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2FA6A-6570-4425-A841-16184F392064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507557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BE6EE-34E3-4233-B55D-D9DFCCEBB5A5}" type="datetimeFigureOut">
              <a:rPr lang="zh-CN" altLang="en-US" smtClean="0"/>
              <a:t>2025/4/17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2FA6A-6570-4425-A841-16184F39206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68939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23493413" y="865188"/>
            <a:ext cx="7289800" cy="18432462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620838" y="865188"/>
            <a:ext cx="21720175" cy="18432462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BE6EE-34E3-4233-B55D-D9DFCCEBB5A5}" type="datetimeFigureOut">
              <a:rPr lang="zh-CN" altLang="en-US" smtClean="0"/>
              <a:t>2025/4/17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2FA6A-6570-4425-A841-16184F39206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782927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BE6EE-34E3-4233-B55D-D9DFCCEBB5A5}" type="datetimeFigureOut">
              <a:rPr lang="zh-CN" altLang="en-US" smtClean="0"/>
              <a:t>2025/4/17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2FA6A-6570-4425-A841-16184F39206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206292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559050" y="13881100"/>
            <a:ext cx="27544713" cy="429101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2559050" y="9156700"/>
            <a:ext cx="27544713" cy="472440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BE6EE-34E3-4233-B55D-D9DFCCEBB5A5}" type="datetimeFigureOut">
              <a:rPr lang="zh-CN" altLang="en-US" smtClean="0"/>
              <a:t>2025/4/17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2FA6A-6570-4425-A841-16184F39206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94310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620838" y="5040313"/>
            <a:ext cx="14504987" cy="142573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6278225" y="5040313"/>
            <a:ext cx="14504988" cy="142573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BE6EE-34E3-4233-B55D-D9DFCCEBB5A5}" type="datetimeFigureOut">
              <a:rPr lang="zh-CN" altLang="en-US" smtClean="0"/>
              <a:t>2025/4/17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2FA6A-6570-4425-A841-16184F39206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46264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620838" y="4835525"/>
            <a:ext cx="14316075" cy="2016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620838" y="6851650"/>
            <a:ext cx="14316075" cy="1244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16460788" y="4835525"/>
            <a:ext cx="14322425" cy="2016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16460788" y="6851650"/>
            <a:ext cx="14322425" cy="1244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BE6EE-34E3-4233-B55D-D9DFCCEBB5A5}" type="datetimeFigureOut">
              <a:rPr lang="zh-CN" altLang="en-US" smtClean="0"/>
              <a:t>2025/4/17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2FA6A-6570-4425-A841-16184F39206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0772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BE6EE-34E3-4233-B55D-D9DFCCEBB5A5}" type="datetimeFigureOut">
              <a:rPr lang="zh-CN" altLang="en-US" smtClean="0"/>
              <a:t>2025/4/17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2FA6A-6570-4425-A841-16184F39206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61298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BE6EE-34E3-4233-B55D-D9DFCCEBB5A5}" type="datetimeFigureOut">
              <a:rPr lang="zh-CN" altLang="en-US" smtClean="0"/>
              <a:t>2025/4/17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2FA6A-6570-4425-A841-16184F39206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656348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620838" y="860425"/>
            <a:ext cx="10660062" cy="36607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2669838" y="860425"/>
            <a:ext cx="18113375" cy="184372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620838" y="4521200"/>
            <a:ext cx="10660062" cy="147764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BE6EE-34E3-4233-B55D-D9DFCCEBB5A5}" type="datetimeFigureOut">
              <a:rPr lang="zh-CN" altLang="en-US" smtClean="0"/>
              <a:t>2025/4/17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2FA6A-6570-4425-A841-16184F39206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01324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51588" y="15122525"/>
            <a:ext cx="19442112" cy="17843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6351588" y="1930400"/>
            <a:ext cx="19442112" cy="129619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51588" y="16906875"/>
            <a:ext cx="19442112" cy="253523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BE6EE-34E3-4233-B55D-D9DFCCEBB5A5}" type="datetimeFigureOut">
              <a:rPr lang="zh-CN" altLang="en-US" smtClean="0"/>
              <a:t>2025/4/17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2FA6A-6570-4425-A841-16184F39206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97041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microsoft.com/office/2007/relationships/hdphoto" Target="../media/hdphoto1.wdp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FF55D6E9-9BEA-F75C-A8A6-1FA9BF1042F9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2404050" cy="11665446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9CD1FFDD-CC9A-546F-1497-9C9F669CD358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77936" y="-116147"/>
            <a:ext cx="4695987" cy="1435468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540EEE8C-A8EA-B430-2A20-589F6BE24E0D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141" y="228440"/>
            <a:ext cx="1151260" cy="1139862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6CCFA24B-BF89-1F64-EA70-7059E6317257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5448" y="348382"/>
            <a:ext cx="14734609" cy="915648"/>
          </a:xfrm>
          <a:prstGeom prst="rect">
            <a:avLst/>
          </a:prstGeom>
        </p:spPr>
      </p:pic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1620838" y="865188"/>
            <a:ext cx="29162375" cy="36004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620838" y="5040313"/>
            <a:ext cx="29162375" cy="14257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1620838" y="20023138"/>
            <a:ext cx="7559675" cy="11493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4BE6EE-34E3-4233-B55D-D9DFCCEBB5A5}" type="datetimeFigureOut">
              <a:rPr lang="zh-CN" altLang="en-US" smtClean="0"/>
              <a:t>2025/4/17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11071225" y="20023138"/>
            <a:ext cx="10261600" cy="11493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23223538" y="20023138"/>
            <a:ext cx="7559675" cy="11493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B2FA6A-6570-4425-A841-16184F392064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E11215F1-5292-17F6-9476-22F1BC16B888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66" y="6264846"/>
            <a:ext cx="32368983" cy="15366429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94FB7BB0-0670-358B-FF60-4B0AC0001018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39120" y="17044290"/>
            <a:ext cx="5492697" cy="4506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991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710611" y="3456534"/>
            <a:ext cx="22826536" cy="103105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solidFill>
                  <a:srgbClr val="002060"/>
                </a:solidFill>
              </a:rPr>
              <a:t>作者   单位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710611" y="2016374"/>
            <a:ext cx="22826536" cy="103105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solidFill>
                  <a:srgbClr val="002060"/>
                </a:solidFill>
              </a:rPr>
              <a:t>题目</a:t>
            </a:r>
          </a:p>
        </p:txBody>
      </p:sp>
      <p:sp>
        <p:nvSpPr>
          <p:cNvPr id="3" name="矩形 2"/>
          <p:cNvSpPr/>
          <p:nvPr/>
        </p:nvSpPr>
        <p:spPr>
          <a:xfrm>
            <a:off x="792313" y="5040710"/>
            <a:ext cx="12457384" cy="1008112"/>
          </a:xfrm>
          <a:prstGeom prst="rect">
            <a:avLst/>
          </a:prstGeom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目的</a:t>
            </a:r>
          </a:p>
        </p:txBody>
      </p:sp>
      <p:sp>
        <p:nvSpPr>
          <p:cNvPr id="6" name="矩形 5"/>
          <p:cNvSpPr/>
          <p:nvPr/>
        </p:nvSpPr>
        <p:spPr>
          <a:xfrm>
            <a:off x="13822338" y="15193838"/>
            <a:ext cx="18005422" cy="1008112"/>
          </a:xfrm>
          <a:prstGeom prst="rect">
            <a:avLst/>
          </a:prstGeom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结论</a:t>
            </a:r>
          </a:p>
        </p:txBody>
      </p:sp>
      <p:sp>
        <p:nvSpPr>
          <p:cNvPr id="8" name="矩形 7"/>
          <p:cNvSpPr/>
          <p:nvPr/>
        </p:nvSpPr>
        <p:spPr>
          <a:xfrm>
            <a:off x="13825761" y="4968702"/>
            <a:ext cx="17785976" cy="1008112"/>
          </a:xfrm>
          <a:prstGeom prst="rect">
            <a:avLst/>
          </a:prstGeom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结果</a:t>
            </a:r>
          </a:p>
        </p:txBody>
      </p:sp>
      <p:sp>
        <p:nvSpPr>
          <p:cNvPr id="11" name="矩形 10"/>
          <p:cNvSpPr/>
          <p:nvPr/>
        </p:nvSpPr>
        <p:spPr>
          <a:xfrm>
            <a:off x="792313" y="11713722"/>
            <a:ext cx="12529393" cy="1175860"/>
          </a:xfrm>
          <a:prstGeom prst="rect">
            <a:avLst/>
          </a:prstGeom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方法</a:t>
            </a:r>
          </a:p>
        </p:txBody>
      </p:sp>
      <p:sp>
        <p:nvSpPr>
          <p:cNvPr id="4" name="矩形 3"/>
          <p:cNvSpPr/>
          <p:nvPr/>
        </p:nvSpPr>
        <p:spPr>
          <a:xfrm>
            <a:off x="792313" y="6182818"/>
            <a:ext cx="12457384" cy="5338612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768874" y="13024519"/>
            <a:ext cx="12457385" cy="7857951"/>
          </a:xfrm>
          <a:prstGeom prst="rect">
            <a:avLst/>
          </a:prstGeom>
          <a:noFill/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13825761" y="6265317"/>
            <a:ext cx="17713968" cy="8609732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13609737" y="16520739"/>
            <a:ext cx="18218023" cy="4248472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5CAEA697-76C4-5A2E-F6FC-64253D3A5519}"/>
              </a:ext>
            </a:extLst>
          </p:cNvPr>
          <p:cNvSpPr txBox="1"/>
          <p:nvPr/>
        </p:nvSpPr>
        <p:spPr>
          <a:xfrm>
            <a:off x="24413098" y="608634"/>
            <a:ext cx="79909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框架大小请按照实际内容调整</a:t>
            </a:r>
          </a:p>
        </p:txBody>
      </p:sp>
    </p:spTree>
    <p:extLst>
      <p:ext uri="{BB962C8B-B14F-4D97-AF65-F5344CB8AC3E}">
        <p14:creationId xmlns:p14="http://schemas.microsoft.com/office/powerpoint/2010/main" val="2224388822"/>
      </p:ext>
    </p:extLst>
  </p:cSld>
  <p:clrMapOvr>
    <a:masterClrMapping/>
  </p:clrMapOvr>
</p:sld>
</file>

<file path=ppt/theme/theme1.xml><?xml version="1.0" encoding="utf-8"?>
<a:theme xmlns:a="http://schemas.openxmlformats.org/drawingml/2006/main" name="1_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894</TotalTime>
  <Words>14</Words>
  <Application>Microsoft Office PowerPoint</Application>
  <PresentationFormat>自定义</PresentationFormat>
  <Paragraphs>7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5" baseType="lpstr">
      <vt:lpstr>楷体</vt:lpstr>
      <vt:lpstr>Arial</vt:lpstr>
      <vt:lpstr>Calibri</vt:lpstr>
      <vt:lpstr>1_自定义设计方案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lwl</dc:creator>
  <cp:lastModifiedBy>Administrator</cp:lastModifiedBy>
  <cp:revision>27</cp:revision>
  <cp:lastPrinted>2025-04-17T02:52:38Z</cp:lastPrinted>
  <dcterms:created xsi:type="dcterms:W3CDTF">2019-04-02T09:53:12Z</dcterms:created>
  <dcterms:modified xsi:type="dcterms:W3CDTF">2025-04-17T05:14:06Z</dcterms:modified>
</cp:coreProperties>
</file>