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00BC4-B68F-7DAF-1756-73CCDA79C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B76248-BECE-AAB1-26A1-ACA40C32A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B407AD-CBB6-3ECA-D990-C809BBF6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140B92-1E5E-79B2-05F6-687E7A7A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732677-5BF0-344E-D95A-F3E2F3CE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285EB6-3083-6924-A8EF-1DD10DCB4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245E6-24E5-D3B4-9CD4-9277AB5C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533E63-AB83-7977-0003-930112B60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C99CAD-F5E9-6B0C-C2C4-A1033AC9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AF5DB0-4EC5-0AFC-087E-D7E71DB5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436526-7846-98E0-5B95-9A24016B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71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AD56E2-3B6F-59EE-BB7C-269B10198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99BECA-EB10-D66F-8E88-43F49C870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B579D0-5760-B7E7-BD03-9DA06C0B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4DF9F6-741E-4080-2B8A-F7B09882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73F2B-545D-CB9C-0755-C3CEAA8C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BDB13-22B4-1240-0468-9721C43E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2067A8-D711-829B-3FBD-B715C6EC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3BD2AD-DADF-FA53-F917-44D1EF15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47BB9C-DC48-930C-F3E7-6757ADD0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DFD02-0CC0-4D4B-C449-BCE3E71A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74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256DBC-3C86-7278-684D-75A209B2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AC7C07-195A-2024-2BA8-69A1E2E26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960179-B12F-7988-F0C8-FB4EC87B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4E344-9A4A-3717-8342-41278607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45075-7829-079E-855C-3AE48609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F9BE8-C917-ACD4-198F-702A8CC3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2CC326-B715-10A1-EB91-AC33E4286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5898BF-85FB-0FC1-599A-99C74F297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5039BA-11D4-9721-0D94-48898277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887449-3697-575D-AC1A-D69984E6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4A8AB0-7EEE-652A-8866-58D2B128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37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85FDF2-C3EB-CC31-CC71-69B90C0D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2C941C-FE2C-A871-EEB2-27197B50F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92715E-3544-D07D-D60F-901A6652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54943C-A72D-3D04-A548-4D2CA8882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DC8FB5-119B-811C-4707-EA88D6882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B5841F-FEAD-34C2-F38A-6FBABBBD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7DA360-83AB-ADF5-099B-9EE1E406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CD81088-BA38-F7D4-AA0F-68CBCAC3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79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A29E4-B613-AE8B-1C2B-45DAAD59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C6450C-855A-75D4-4F8A-C1CAAC9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14C743-4FA1-FC7A-3860-C7C5E584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E395FE-1061-E927-3D34-5684DDA5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80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17D2CC-825B-8DA8-783A-E2C2BB2E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C6E23D-63D1-0A42-65AE-799464CD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7897EF-0B6E-BE0F-831B-4484801A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19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6A6C49-8FF9-AEE7-5814-030EFDFE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44856A-9094-9CE5-AF58-73FE14D1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66BF8-7B93-9BD5-19F0-1BD956996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C0E3E9-BECA-A867-478C-CC11028D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44483D-14FC-1606-9EB0-A6190792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4ADF82-F5DC-608D-D25E-D1E242CB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8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57986-14C0-2B0A-958D-2C26B889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77702A0-6BF8-DE15-583D-A03C3366C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AA09CC-40E1-9751-1DB7-AC1F2A94F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371244-E1E2-260C-438E-72E51630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03FB55-3FAC-4701-73B1-8B0A7B6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A9164E-4322-7A9B-868A-2463142E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7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AB706B-F6E8-0410-1EB2-99BC5BDB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BC64DB-9AE0-A5E8-D7BD-907041CC9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547E32-49A6-6CC7-CF76-8DCA6A4A1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9385-D1EF-4357-95C0-0DEC8AD1C0B1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A00DC-8776-5DB9-F83B-9E83DEF69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8778FF-F96F-4F8C-C87C-AE887257F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266B2-AC7A-42A9-A08D-9345644B9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58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5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52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vitrogaryh hao</dc:creator>
  <cp:lastModifiedBy>vitrogaryh hao</cp:lastModifiedBy>
  <cp:revision>1</cp:revision>
  <dcterms:created xsi:type="dcterms:W3CDTF">2025-06-11T01:43:25Z</dcterms:created>
  <dcterms:modified xsi:type="dcterms:W3CDTF">2025-06-11T01:50:37Z</dcterms:modified>
</cp:coreProperties>
</file>