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2296" y="-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59999" cy="5999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8248329"/>
            <a:ext cx="24480361" cy="17546649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6471644"/>
            <a:ext cx="21600319" cy="12168318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0333-3A76-4B5F-A2E6-5C38E814CF9F}" type="datetimeFigureOut">
              <a:rPr lang="zh-CN" altLang="en-US" smtClean="0"/>
              <a:t>2025/2/25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9B6A-9A11-488A-A54B-4DDB18B270AA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95330110-78A9-CBD3-635B-1081F124F9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" y="0"/>
            <a:ext cx="28799971" cy="5039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76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0333-3A76-4B5F-A2E6-5C38E814CF9F}" type="datetimeFigureOut">
              <a:rPr lang="zh-CN" altLang="en-US" smtClean="0"/>
              <a:t>2025/2/25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9B6A-9A11-488A-A54B-4DDB18B270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291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683331"/>
            <a:ext cx="6210092" cy="4271162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683331"/>
            <a:ext cx="18270270" cy="4271162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0333-3A76-4B5F-A2E6-5C38E814CF9F}" type="datetimeFigureOut">
              <a:rPr lang="zh-CN" altLang="en-US" smtClean="0"/>
              <a:t>2025/2/25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9B6A-9A11-488A-A54B-4DDB18B270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583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0333-3A76-4B5F-A2E6-5C38E814CF9F}" type="datetimeFigureOut">
              <a:rPr lang="zh-CN" altLang="en-US" smtClean="0"/>
              <a:t>2025/2/25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9B6A-9A11-488A-A54B-4DDB18B270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512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2565002"/>
            <a:ext cx="24840367" cy="20964976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33728315"/>
            <a:ext cx="24840367" cy="1102498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0333-3A76-4B5F-A2E6-5C38E814CF9F}" type="datetimeFigureOut">
              <a:rPr lang="zh-CN" altLang="en-US" smtClean="0"/>
              <a:t>2025/2/25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9B6A-9A11-488A-A54B-4DDB18B270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110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3416653"/>
            <a:ext cx="12240181" cy="3197830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3416653"/>
            <a:ext cx="12240181" cy="3197830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0333-3A76-4B5F-A2E6-5C38E814CF9F}" type="datetimeFigureOut">
              <a:rPr lang="zh-CN" altLang="en-US" smtClean="0"/>
              <a:t>2025/2/25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9B6A-9A11-488A-A54B-4DDB18B270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113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83342"/>
            <a:ext cx="24840367" cy="9741661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2354992"/>
            <a:ext cx="12183928" cy="605499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8409982"/>
            <a:ext cx="12183928" cy="2707831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2354992"/>
            <a:ext cx="12243932" cy="605499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8409982"/>
            <a:ext cx="12243932" cy="2707831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0333-3A76-4B5F-A2E6-5C38E814CF9F}" type="datetimeFigureOut">
              <a:rPr lang="zh-CN" altLang="en-US" smtClean="0"/>
              <a:t>2025/2/25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9B6A-9A11-488A-A54B-4DDB18B270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4852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0333-3A76-4B5F-A2E6-5C38E814CF9F}" type="datetimeFigureOut">
              <a:rPr lang="zh-CN" altLang="en-US" smtClean="0"/>
              <a:t>2025/2/25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9B6A-9A11-488A-A54B-4DDB18B270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116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0333-3A76-4B5F-A2E6-5C38E814CF9F}" type="datetimeFigureOut">
              <a:rPr lang="zh-CN" altLang="en-US" smtClean="0"/>
              <a:t>2025/2/25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9B6A-9A11-488A-A54B-4DDB18B270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169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3359997"/>
            <a:ext cx="9288887" cy="11759988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7256671"/>
            <a:ext cx="14580215" cy="35816631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5119985"/>
            <a:ext cx="9288887" cy="28011643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0333-3A76-4B5F-A2E6-5C38E814CF9F}" type="datetimeFigureOut">
              <a:rPr lang="zh-CN" altLang="en-US" smtClean="0"/>
              <a:t>2025/2/25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9B6A-9A11-488A-A54B-4DDB18B270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225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3359997"/>
            <a:ext cx="9288887" cy="11759988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7256671"/>
            <a:ext cx="14580215" cy="35816631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5119985"/>
            <a:ext cx="9288887" cy="28011643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B0333-3A76-4B5F-A2E6-5C38E814CF9F}" type="datetimeFigureOut">
              <a:rPr lang="zh-CN" altLang="en-US" smtClean="0"/>
              <a:t>2025/2/25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9B6A-9A11-488A-A54B-4DDB18B270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076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683342"/>
            <a:ext cx="24840367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3416653"/>
            <a:ext cx="24840367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6713298"/>
            <a:ext cx="6480096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B0333-3A76-4B5F-A2E6-5C38E814CF9F}" type="datetimeFigureOut">
              <a:rPr lang="zh-CN" altLang="en-US" smtClean="0"/>
              <a:t>2025/2/25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6713298"/>
            <a:ext cx="972014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6713298"/>
            <a:ext cx="6480096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09B6A-9A11-488A-A54B-4DDB18B270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13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2920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</TotalTime>
  <Words>0</Words>
  <Application>Microsoft Office PowerPoint</Application>
  <PresentationFormat>自定义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宗祥 王</dc:creator>
  <cp:lastModifiedBy>宗祥 王</cp:lastModifiedBy>
  <cp:revision>2</cp:revision>
  <dcterms:created xsi:type="dcterms:W3CDTF">2025-02-25T07:30:31Z</dcterms:created>
  <dcterms:modified xsi:type="dcterms:W3CDTF">2025-02-25T07:45:13Z</dcterms:modified>
</cp:coreProperties>
</file>