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296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9999" cy="59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8248329"/>
            <a:ext cx="24480361" cy="17546649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6471644"/>
            <a:ext cx="21600319" cy="12168318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5330110-78A9-CBD3-635B-1081F124F9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" y="0"/>
            <a:ext cx="28799971" cy="503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6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91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683331"/>
            <a:ext cx="6210092" cy="427116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683331"/>
            <a:ext cx="18270270" cy="427116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83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1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2565002"/>
            <a:ext cx="24840367" cy="20964976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33728315"/>
            <a:ext cx="24840367" cy="1102498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10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3416653"/>
            <a:ext cx="12240181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3416653"/>
            <a:ext cx="12240181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13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83342"/>
            <a:ext cx="24840367" cy="97416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2354992"/>
            <a:ext cx="12183928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8409982"/>
            <a:ext cx="12183928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2354992"/>
            <a:ext cx="12243932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8409982"/>
            <a:ext cx="12243932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85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16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69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7256671"/>
            <a:ext cx="14580215" cy="3581663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25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7256671"/>
            <a:ext cx="14580215" cy="3581663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76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683342"/>
            <a:ext cx="24840367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3416653"/>
            <a:ext cx="24840367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B0333-3A76-4B5F-A2E6-5C38E814CF9F}" type="datetimeFigureOut">
              <a:rPr lang="zh-CN" altLang="en-US" smtClean="0"/>
              <a:t>2025/2/25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6713298"/>
            <a:ext cx="97201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09B6A-9A11-488A-A54B-4DDB18B270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3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920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宗祥 王</dc:creator>
  <cp:lastModifiedBy>宗祥 王</cp:lastModifiedBy>
  <cp:revision>2</cp:revision>
  <dcterms:created xsi:type="dcterms:W3CDTF">2025-02-25T07:30:31Z</dcterms:created>
  <dcterms:modified xsi:type="dcterms:W3CDTF">2025-02-25T07:45:13Z</dcterms:modified>
</cp:coreProperties>
</file>