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7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0FA8-975E-4504-9910-056F416850D6}" type="datetimeFigureOut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BA17-8C38-441D-A37E-057CE44194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0512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0FA8-975E-4504-9910-056F416850D6}" type="datetimeFigureOut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BA17-8C38-441D-A37E-057CE44194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6249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0FA8-975E-4504-9910-056F416850D6}" type="datetimeFigureOut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BA17-8C38-441D-A37E-057CE44194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7506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0FA8-975E-4504-9910-056F416850D6}" type="datetimeFigureOut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BA17-8C38-441D-A37E-057CE44194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9405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0FA8-975E-4504-9910-056F416850D6}" type="datetimeFigureOut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BA17-8C38-441D-A37E-057CE44194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1517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0FA8-975E-4504-9910-056F416850D6}" type="datetimeFigureOut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BA17-8C38-441D-A37E-057CE44194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8464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0FA8-975E-4504-9910-056F416850D6}" type="datetimeFigureOut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BA17-8C38-441D-A37E-057CE44194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466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0FA8-975E-4504-9910-056F416850D6}" type="datetimeFigureOut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BA17-8C38-441D-A37E-057CE44194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11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0FA8-975E-4504-9910-056F416850D6}" type="datetimeFigureOut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BA17-8C38-441D-A37E-057CE44194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5304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0FA8-975E-4504-9910-056F416850D6}" type="datetimeFigureOut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BA17-8C38-441D-A37E-057CE44194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9616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0FA8-975E-4504-9910-056F416850D6}" type="datetimeFigureOut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BA17-8C38-441D-A37E-057CE44194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9289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70FA8-975E-4504-9910-056F416850D6}" type="datetimeFigureOut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DBA17-8C38-441D-A37E-057CE4419428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B4B1F02B-E91B-1B14-86C8-83C598B1535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628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A61C50-81D5-520A-AC1C-BF85AF0738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F2A7CCC-9BB5-5889-D7EE-0C4286FE4D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CD6B85D-7E1B-9747-AE5E-37C69180C1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440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A61C50-81D5-520A-AC1C-BF85AF0738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F2A7CCC-9BB5-5889-D7EE-0C4286FE4D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726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</TotalTime>
  <Words>0</Words>
  <Application>Microsoft Office PowerPoint</Application>
  <PresentationFormat>全屏显示(16:9)</PresentationFormat>
  <Paragraphs>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主题​​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809595698@qq.com</dc:creator>
  <cp:lastModifiedBy>809595698@qq.com</cp:lastModifiedBy>
  <cp:revision>1</cp:revision>
  <dcterms:created xsi:type="dcterms:W3CDTF">2024-09-24T01:35:59Z</dcterms:created>
  <dcterms:modified xsi:type="dcterms:W3CDTF">2024-09-24T01:38:49Z</dcterms:modified>
</cp:coreProperties>
</file>