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59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2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79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41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7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10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6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8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9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4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940F-2A92-4525-8B1B-D38574D84859}" type="datetimeFigureOut">
              <a:rPr lang="zh-CN" altLang="en-US" smtClean="0"/>
              <a:t>2024/9/29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7444-979E-4EDE-953A-871F1E80C07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63465" r="347" b="34313"/>
          <a:stretch/>
        </p:blipFill>
        <p:spPr>
          <a:xfrm>
            <a:off x="-59268" y="6705599"/>
            <a:ext cx="12251268" cy="1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4424" y="2752724"/>
            <a:ext cx="343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题目：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4423" y="3733799"/>
            <a:ext cx="3438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主讲人：</a:t>
            </a:r>
            <a:r>
              <a:rPr lang="en-US" altLang="zh-CN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xxx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单   位：</a:t>
            </a:r>
            <a:r>
              <a:rPr lang="en-US" altLang="zh-CN" sz="3200" dirty="0" err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xxxx</a:t>
            </a:r>
            <a:endParaRPr lang="zh-CN" altLang="en-US" sz="32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77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1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9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41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9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02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华文中宋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809595698@qq.com</cp:lastModifiedBy>
  <cp:revision>2</cp:revision>
  <dcterms:created xsi:type="dcterms:W3CDTF">2024-09-27T09:07:09Z</dcterms:created>
  <dcterms:modified xsi:type="dcterms:W3CDTF">2024-09-29T03:31:20Z</dcterms:modified>
</cp:coreProperties>
</file>