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304F9-5E6F-3540-8CA3-F54B5723A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53E250-C823-7F56-1BCA-55078B850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09E0E0-1DFA-E32E-F724-F802D9D7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4AC77B-1B06-A338-F341-DD4E5F52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639D03-0644-2677-1CDC-0B3810E6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5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8231C-9FAC-18FB-C1A2-025B2742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EB2C64-6D59-AD13-D687-61F9140AB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B98BB-46E6-8AF4-3C97-95964745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45673F-0C81-1CFE-A138-FDE1FCF5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C86ED7-88CD-DC53-EB5F-9C3B4036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43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793C654-DEA9-3106-F483-1D5C6E6CB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A7AB83-2876-6804-DEF3-684AA3678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52EB1B-FF42-68A0-AC57-1CB87B70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3087D7-F2CA-7E17-AD6C-B62F5F2E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6C4566-46B4-2657-FDBD-60612D5F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3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521FB-089F-E6D7-F18C-C936B264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6848F-79B3-C98C-F01B-C9B7CA85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3E4F5-929F-7F46-94E9-ED9E588D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434285-7399-CFE8-4954-1CE61E14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1C626-8727-37A9-66BD-C83C81D5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2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0F354-537B-331D-FAB1-ABC7CC12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4EA086-611E-DDB6-886F-8B3FD022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777941-6CE7-9A5B-0338-ED703DB1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18AC68-2750-82C6-6247-963961AE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C7F3B0-53D9-9704-23AB-D1D2BA8D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5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66ED1-E489-A832-468A-64B1E6CE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3D5A94-B605-4677-09B9-7CFCBA6BB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9D3FAF-E36C-31D6-B547-F53FE08C7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B3E18A-FF5A-E9BE-4CC5-AD9D1A02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99BE07-6DC8-9204-4A0A-DC640EFE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457A5E-DE50-AE3D-1CAB-ABE1B58C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52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2B552-F589-C185-B756-C2607077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21C128-9088-8F92-A8AF-5A3E24B46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94DA66-C3D2-0FA7-F7AB-B3BB2BAE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C7F491-D32E-103B-3545-5E08FAEFE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5BFF130-CE71-F7E5-691C-C0174D751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38C9E0-36B3-6D17-C130-608474A1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6C53F04-CCD8-52DB-163F-327C30C4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297B0-30E9-E9BE-28E0-05045AF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5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A36968-E9E4-C43E-B61F-9C0281BF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68A7C5-A5A4-63E1-D2A8-4909A70D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A2FAB0-D847-D044-A2BA-A34A2317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319318-6DC0-C32D-2A9A-CBED767B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04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DB9428-48DA-6B52-6D03-E86F99DF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726378-565B-A50A-B80E-ECBBA1AC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2E1C2E-302F-6560-1598-93F5611B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4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9D119-CA7E-DA9A-0C6E-FEAD1398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41379-EB82-3C11-5115-7F4A853B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356441-ADFF-DE83-BEDF-9A1CC9281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439A64-3AEB-169A-2915-0FC8287A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B90DFE-1BF2-F84D-DF10-D5ADDF2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7DD479-270C-9B0D-6B6C-985A66B3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9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3AF12-D441-455A-D5F4-414843C9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98A58DF-1D9F-CFE5-2DBF-39E647560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495704-B0BF-E592-AB81-635A890D2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D2DE3F-4916-F8ED-BFE7-B3BE03F2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25CEDB-0E1E-674C-51A2-3ADBE4AA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8C2FD5-B534-80BD-BFCF-D4886079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2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38E93-8306-F42F-5730-445EBA23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2790F3-E80E-D6AE-F9F1-65F53FF47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5B6789-5BA7-3896-7D95-DD10FC48A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6D9F9-62FF-482A-B6C0-4240C78A077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DFC714-C3B9-21BD-3C85-E8B0DB5D9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6C1944-6C0D-4A4F-DB3F-475D94A19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29881-45ED-45A3-A02D-CBAC9FF05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1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D73C8B2-7F4A-BD94-A7DA-CF44D1FCB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99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51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85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 wang</dc:creator>
  <cp:lastModifiedBy>菁 孟</cp:lastModifiedBy>
  <cp:revision>3</cp:revision>
  <dcterms:created xsi:type="dcterms:W3CDTF">2024-10-15T03:32:59Z</dcterms:created>
  <dcterms:modified xsi:type="dcterms:W3CDTF">2024-10-22T12:01:36Z</dcterms:modified>
</cp:coreProperties>
</file>