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19F5C-7A8C-41A1-B397-18429D33351A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DEAD-F405-40D8-A8D5-1D58B097AF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9104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19F5C-7A8C-41A1-B397-18429D33351A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DEAD-F405-40D8-A8D5-1D58B097AF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72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19F5C-7A8C-41A1-B397-18429D33351A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DEAD-F405-40D8-A8D5-1D58B097AF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51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19F5C-7A8C-41A1-B397-18429D33351A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DEAD-F405-40D8-A8D5-1D58B097AF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05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19F5C-7A8C-41A1-B397-18429D33351A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DEAD-F405-40D8-A8D5-1D58B097AF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543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19F5C-7A8C-41A1-B397-18429D33351A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DEAD-F405-40D8-A8D5-1D58B097AF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227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19F5C-7A8C-41A1-B397-18429D33351A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DEAD-F405-40D8-A8D5-1D58B097AF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47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19F5C-7A8C-41A1-B397-18429D33351A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DEAD-F405-40D8-A8D5-1D58B097AF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025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19F5C-7A8C-41A1-B397-18429D33351A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DEAD-F405-40D8-A8D5-1D58B097AF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8515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19F5C-7A8C-41A1-B397-18429D33351A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DEAD-F405-40D8-A8D5-1D58B097AF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68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19F5C-7A8C-41A1-B397-18429D33351A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DEAD-F405-40D8-A8D5-1D58B097AF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75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19F5C-7A8C-41A1-B397-18429D33351A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ADEAD-F405-40D8-A8D5-1D58B097AF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97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33061" y="2388781"/>
            <a:ext cx="6294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题目题目题目题目题目题目</a:t>
            </a:r>
          </a:p>
        </p:txBody>
      </p:sp>
    </p:spTree>
    <p:extLst>
      <p:ext uri="{BB962C8B-B14F-4D97-AF65-F5344CB8AC3E}">
        <p14:creationId xmlns:p14="http://schemas.microsoft.com/office/powerpoint/2010/main" val="3330321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190847"/>
            <a:ext cx="10515600" cy="102438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282455"/>
            <a:ext cx="10515600" cy="3894507"/>
          </a:xfr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14483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</Words>
  <Application>Microsoft Office PowerPoint</Application>
  <PresentationFormat>宽屏</PresentationFormat>
  <Paragraphs>1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8" baseType="lpstr">
      <vt:lpstr>思源黑体 CN Bold</vt:lpstr>
      <vt:lpstr>宋体</vt:lpstr>
      <vt:lpstr>Arial</vt:lpstr>
      <vt:lpstr>Calibri</vt:lpstr>
      <vt:lpstr>Calibri Light</vt:lpstr>
      <vt:lpstr>Office 主题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Ce LI</dc:creator>
  <cp:lastModifiedBy>Ce LI</cp:lastModifiedBy>
  <cp:revision>2</cp:revision>
  <dcterms:created xsi:type="dcterms:W3CDTF">2024-09-06T03:50:49Z</dcterms:created>
  <dcterms:modified xsi:type="dcterms:W3CDTF">2024-10-09T06:33:07Z</dcterms:modified>
</cp:coreProperties>
</file>