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2"/>
  </p:normalViewPr>
  <p:slideViewPr>
    <p:cSldViewPr snapToGrid="0">
      <p:cViewPr varScale="1">
        <p:scale>
          <a:sx n="113" d="100"/>
          <a:sy n="113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97775-6BD7-C046-9494-E46BCF15E4E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998D-AA08-354B-82C5-2A411CB1D01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602020203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4关节外科学术会-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等线 Light</vt:lpstr>
      <vt:lpstr>汉仪中等线KW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嘎蹦脆</cp:lastModifiedBy>
  <cp:revision>2</cp:revision>
  <dcterms:created xsi:type="dcterms:W3CDTF">2024-12-10T01:36:04Z</dcterms:created>
  <dcterms:modified xsi:type="dcterms:W3CDTF">2024-12-10T01:36:04Z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4062D8EF812D66B5049B57678905C5E0_42</vt:lpwstr>
  </property>
  <property fmtid="{D5CDD505-2E9C-101B-9397-08002B2CF9AE}" pid="3" name="KSOProductBuildVer">
    <vt:lpwstr>2052-6.7.1.8828</vt:lpwstr>
  </property>
</Properties>
</file>