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8722975" cy="33281620"/>
  <p:notesSz cx="6858000" cy="9144000"/>
  <p:custDataLst>
    <p:tags r:id="rId7"/>
  </p:custDataLst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630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655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9155" indent="-2922905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 userDrawn="1">
          <p15:clr>
            <a:srgbClr val="A4A3A4"/>
          </p15:clr>
        </p15:guide>
        <p15:guide id="2" pos="5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24" d="100"/>
          <a:sy n="24" d="100"/>
        </p:scale>
        <p:origin x="2448" y="72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/>
          <a:lstStyle>
            <a:lvl1pPr algn="r" defTabSz="2970530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</a:fld>
            <a:endParaRPr lang="zh-CN" altLang="en-US"/>
          </a:p>
        </p:txBody>
      </p:sp>
      <p:pic>
        <p:nvPicPr>
          <p:cNvPr id="2" name="图片 1" descr="电子_电子壁报1024x768 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985"/>
            <a:ext cx="18722340" cy="33240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83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620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471353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/>
          <p:cNvSpPr>
            <a:spLocks noChangeArrowheads="1"/>
          </p:cNvSpPr>
          <p:nvPr/>
        </p:nvSpPr>
        <p:spPr bwMode="auto">
          <a:xfrm>
            <a:off x="1812925" y="5412740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  <a:endParaRPr lang="en-US" altLang="zh-CN" sz="230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/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/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/>
          <p:cNvSpPr>
            <a:spLocks noChangeArrowheads="1"/>
          </p:cNvSpPr>
          <p:nvPr/>
        </p:nvSpPr>
        <p:spPr bwMode="auto">
          <a:xfrm>
            <a:off x="14700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mMxOWFkMTIzOGQyOWZhYzkyNWFiY2Q1Nzg1NzM4NG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1744</Words>
  <Application>WPS 演示</Application>
  <PresentationFormat>自定义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黑体</vt:lpstr>
      <vt:lpstr>等线</vt:lpstr>
      <vt:lpstr>微软雅黑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LY</cp:lastModifiedBy>
  <cp:revision>40</cp:revision>
  <dcterms:created xsi:type="dcterms:W3CDTF">2012-09-14T09:49:00Z</dcterms:created>
  <dcterms:modified xsi:type="dcterms:W3CDTF">2025-04-25T08:20:41Z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5876E41A0CE4483FBAE404BB9A80D1E3_12</vt:lpwstr>
  </property>
</Properties>
</file>