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32399605" cy="43199685"/>
  <p:notesSz cx="6858000" cy="9144000"/>
  <p:custDataLst>
    <p:tags r:id="rId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30" userDrawn="1">
          <p15:clr>
            <a:srgbClr val="A4A3A4"/>
          </p15:clr>
        </p15:guide>
        <p15:guide id="2" pos="102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13430"/>
        <p:guide pos="1020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69.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3185788" y="5760000"/>
            <a:ext cx="26041183" cy="16191495"/>
          </a:xfrm>
        </p:spPr>
        <p:txBody>
          <a:bodyPr lIns="90000" tIns="46800" rIns="90000" bIns="46800" anchor="b" anchorCtr="0">
            <a:normAutofit/>
          </a:bodyPr>
          <a:lstStyle>
            <a:lvl1pPr algn="ctr">
              <a:defRPr sz="2126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3185788" y="22427715"/>
            <a:ext cx="26041183" cy="9274960"/>
          </a:xfrm>
        </p:spPr>
        <p:txBody>
          <a:bodyPr lIns="90000" tIns="46800" rIns="90000" bIns="46800">
            <a:normAutofit/>
          </a:bodyPr>
          <a:lstStyle>
            <a:lvl1pPr marL="0" indent="0" algn="ctr">
              <a:lnSpc>
                <a:spcPct val="110000"/>
              </a:lnSpc>
              <a:buNone/>
              <a:defRPr sz="8505" spc="200"/>
            </a:lvl1pPr>
            <a:lvl2pPr marL="1619885" indent="0" algn="ctr">
              <a:buNone/>
              <a:defRPr sz="7085"/>
            </a:lvl2pPr>
            <a:lvl3pPr marL="3239770" indent="0" algn="ctr">
              <a:buNone/>
              <a:defRPr sz="6380"/>
            </a:lvl3pPr>
            <a:lvl4pPr marL="4860290" indent="0" algn="ctr">
              <a:buNone/>
              <a:defRPr sz="5670"/>
            </a:lvl4pPr>
            <a:lvl5pPr marL="6480175" indent="0" algn="ctr">
              <a:buNone/>
              <a:defRPr sz="5670"/>
            </a:lvl5pPr>
            <a:lvl6pPr marL="8100060" indent="0" algn="ctr">
              <a:buNone/>
              <a:defRPr sz="5670"/>
            </a:lvl6pPr>
            <a:lvl7pPr marL="9719945" indent="0" algn="ctr">
              <a:buNone/>
              <a:defRPr sz="5670"/>
            </a:lvl7pPr>
            <a:lvl8pPr marL="11339830" indent="0" algn="ctr">
              <a:buNone/>
              <a:defRPr sz="5670"/>
            </a:lvl8pPr>
            <a:lvl9pPr marL="12959715" indent="0" algn="ctr">
              <a:buNone/>
              <a:defRPr sz="567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1616811" y="4875590"/>
            <a:ext cx="29160002" cy="3453732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3185788" y="15647243"/>
            <a:ext cx="26041183" cy="6417637"/>
          </a:xfrm>
        </p:spPr>
        <p:txBody>
          <a:bodyPr vert="horz" lIns="90000" tIns="46800" rIns="90000" bIns="46800" rtlCol="0" anchor="t" anchorCtr="0">
            <a:normAutofit/>
          </a:bodyPr>
          <a:lstStyle>
            <a:lvl1pPr algn="ctr">
              <a:defRPr sz="2126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3185788" y="22427715"/>
            <a:ext cx="26041183" cy="2970708"/>
          </a:xfrm>
        </p:spPr>
        <p:txBody>
          <a:bodyPr lIns="90000" tIns="46800" rIns="90000" bIns="46800">
            <a:normAutofit/>
          </a:bodyPr>
          <a:lstStyle>
            <a:lvl1pPr algn="ctr">
              <a:lnSpc>
                <a:spcPct val="110000"/>
              </a:lnSpc>
              <a:buNone/>
              <a:defRPr sz="8505"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616811" y="3832441"/>
            <a:ext cx="29150435" cy="4444724"/>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1616811" y="9388346"/>
            <a:ext cx="29150435" cy="2997921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5290512" y="24241888"/>
            <a:ext cx="20645434" cy="4830236"/>
          </a:xfrm>
        </p:spPr>
        <p:txBody>
          <a:bodyPr lIns="90000" tIns="46800" rIns="90000" bIns="46800" anchor="b" anchorCtr="0">
            <a:normAutofit/>
          </a:bodyPr>
          <a:lstStyle>
            <a:lvl1pPr>
              <a:defRPr sz="1559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5290512" y="29072124"/>
            <a:ext cx="20645434" cy="5465197"/>
          </a:xfrm>
        </p:spPr>
        <p:txBody>
          <a:bodyPr lIns="90000" tIns="46800" rIns="90000" bIns="46800">
            <a:normAutofit/>
          </a:bodyPr>
          <a:lstStyle>
            <a:lvl1pPr marL="0" indent="0">
              <a:buNone/>
              <a:defRPr sz="6380">
                <a:solidFill>
                  <a:schemeClr val="tx1">
                    <a:lumMod val="65000"/>
                    <a:lumOff val="35000"/>
                  </a:schemeClr>
                </a:solidFill>
              </a:defRPr>
            </a:lvl1pPr>
            <a:lvl2pPr marL="1619885" indent="0">
              <a:buNone/>
              <a:defRPr sz="5670">
                <a:solidFill>
                  <a:schemeClr val="tx1">
                    <a:tint val="75000"/>
                  </a:schemeClr>
                </a:solidFill>
              </a:defRPr>
            </a:lvl2pPr>
            <a:lvl3pPr marL="3239770" indent="0">
              <a:buNone/>
              <a:defRPr sz="5670">
                <a:solidFill>
                  <a:schemeClr val="tx1">
                    <a:tint val="75000"/>
                  </a:schemeClr>
                </a:solidFill>
              </a:defRPr>
            </a:lvl3pPr>
            <a:lvl4pPr marL="4860290" indent="0">
              <a:buNone/>
              <a:defRPr sz="5670">
                <a:solidFill>
                  <a:schemeClr val="tx1">
                    <a:tint val="75000"/>
                  </a:schemeClr>
                </a:solidFill>
              </a:defRPr>
            </a:lvl4pPr>
            <a:lvl5pPr marL="6480175" indent="0">
              <a:buNone/>
              <a:defRPr sz="5670">
                <a:solidFill>
                  <a:schemeClr val="tx1">
                    <a:tint val="75000"/>
                  </a:schemeClr>
                </a:solidFill>
              </a:defRPr>
            </a:lvl5pPr>
            <a:lvl6pPr marL="8100060" indent="0">
              <a:buNone/>
              <a:defRPr sz="5670">
                <a:solidFill>
                  <a:schemeClr val="tx1">
                    <a:tint val="75000"/>
                  </a:schemeClr>
                </a:solidFill>
              </a:defRPr>
            </a:lvl6pPr>
            <a:lvl7pPr marL="9719945" indent="0">
              <a:buNone/>
              <a:defRPr sz="5670">
                <a:solidFill>
                  <a:schemeClr val="tx1">
                    <a:tint val="75000"/>
                  </a:schemeClr>
                </a:solidFill>
              </a:defRPr>
            </a:lvl7pPr>
            <a:lvl8pPr marL="11339830" indent="0">
              <a:buNone/>
              <a:defRPr sz="5670">
                <a:solidFill>
                  <a:schemeClr val="tx1">
                    <a:tint val="75000"/>
                  </a:schemeClr>
                </a:solidFill>
              </a:defRPr>
            </a:lvl8pPr>
            <a:lvl9pPr marL="12959715" indent="0">
              <a:buNone/>
              <a:defRPr sz="567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616811" y="3832441"/>
            <a:ext cx="29150435" cy="4444724"/>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1616811" y="9456377"/>
            <a:ext cx="13757245" cy="299111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17038702" y="9456377"/>
            <a:ext cx="13757245" cy="29911179"/>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616811" y="3832441"/>
            <a:ext cx="29150435" cy="4444724"/>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1616811" y="9002834"/>
            <a:ext cx="14197324" cy="2403779"/>
          </a:xfrm>
        </p:spPr>
        <p:txBody>
          <a:bodyPr lIns="101600" tIns="38100" rIns="76200" bIns="38100" anchor="t" anchorCtr="0">
            <a:normAutofit/>
          </a:bodyPr>
          <a:lstStyle>
            <a:lvl1pPr marL="0" indent="0">
              <a:lnSpc>
                <a:spcPct val="100000"/>
              </a:lnSpc>
              <a:buNone/>
              <a:defRPr sz="7085" b="1" spc="200">
                <a:solidFill>
                  <a:schemeClr val="tx1">
                    <a:lumMod val="75000"/>
                    <a:lumOff val="25000"/>
                  </a:schemeClr>
                </a:solidFill>
              </a:defRPr>
            </a:lvl1pPr>
            <a:lvl2pPr marL="1619885" indent="0">
              <a:buNone/>
              <a:defRPr sz="7085" b="1"/>
            </a:lvl2pPr>
            <a:lvl3pPr marL="3239770" indent="0">
              <a:buNone/>
              <a:defRPr sz="6380" b="1"/>
            </a:lvl3pPr>
            <a:lvl4pPr marL="4860290" indent="0">
              <a:buNone/>
              <a:defRPr sz="5670" b="1"/>
            </a:lvl4pPr>
            <a:lvl5pPr marL="6480175" indent="0">
              <a:buNone/>
              <a:defRPr sz="5670" b="1"/>
            </a:lvl5pPr>
            <a:lvl6pPr marL="8100060" indent="0">
              <a:buNone/>
              <a:defRPr sz="5670" b="1"/>
            </a:lvl6pPr>
            <a:lvl7pPr marL="9719945" indent="0">
              <a:buNone/>
              <a:defRPr sz="5670" b="1"/>
            </a:lvl7pPr>
            <a:lvl8pPr marL="11339830" indent="0">
              <a:buNone/>
              <a:defRPr sz="5670" b="1"/>
            </a:lvl8pPr>
            <a:lvl9pPr marL="12959715" indent="0">
              <a:buNone/>
              <a:defRPr sz="567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1616811" y="11678739"/>
            <a:ext cx="14197324" cy="27688817"/>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16571384" y="8955773"/>
            <a:ext cx="14197324" cy="2403779"/>
          </a:xfrm>
        </p:spPr>
        <p:txBody>
          <a:bodyPr vert="horz" lIns="101600" tIns="38100" rIns="76200" bIns="38100" rtlCol="0" anchor="t" anchorCtr="0">
            <a:normAutofit/>
          </a:bodyPr>
          <a:lstStyle>
            <a:lvl1pPr marL="0" indent="0">
              <a:lnSpc>
                <a:spcPct val="100000"/>
              </a:lnSpc>
              <a:buNone/>
              <a:defRPr sz="7085" b="1" spc="200">
                <a:solidFill>
                  <a:schemeClr val="tx1">
                    <a:lumMod val="75000"/>
                    <a:lumOff val="25000"/>
                  </a:schemeClr>
                </a:solidFill>
              </a:defRPr>
            </a:lvl1pPr>
            <a:lvl2pPr marL="1619885" indent="0">
              <a:buNone/>
              <a:defRPr sz="7085" b="1"/>
            </a:lvl2pPr>
            <a:lvl3pPr marL="3239770" indent="0">
              <a:buNone/>
              <a:defRPr sz="6380" b="1"/>
            </a:lvl3pPr>
            <a:lvl4pPr marL="4860290" indent="0">
              <a:buNone/>
              <a:defRPr sz="5670" b="1"/>
            </a:lvl4pPr>
            <a:lvl5pPr marL="6480175" indent="0">
              <a:buNone/>
              <a:defRPr sz="5670" b="1"/>
            </a:lvl5pPr>
            <a:lvl6pPr marL="8100060" indent="0">
              <a:buNone/>
              <a:defRPr sz="5670" b="1"/>
            </a:lvl6pPr>
            <a:lvl7pPr marL="9719945" indent="0">
              <a:buNone/>
              <a:defRPr sz="5670" b="1"/>
            </a:lvl7pPr>
            <a:lvl8pPr marL="11339830" indent="0">
              <a:buNone/>
              <a:defRPr sz="5670" b="1"/>
            </a:lvl8pPr>
            <a:lvl9pPr marL="12959715" indent="0">
              <a:buNone/>
              <a:defRPr sz="567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16571384" y="11678739"/>
            <a:ext cx="14197324" cy="27688817"/>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616811" y="3832441"/>
            <a:ext cx="29150435" cy="4444724"/>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1616811" y="9796535"/>
            <a:ext cx="13906800" cy="29026770"/>
          </a:xfrm>
        </p:spPr>
        <p:txBody>
          <a:bodyPr vert="horz" lIns="90000" tIns="46800" rIns="90000" bIns="46800" rtlCol="0">
            <a:normAutofit/>
          </a:bodyPr>
          <a:lstStyle>
            <a:lvl1pPr>
              <a:buNone/>
              <a:defRPr sz="5670"/>
            </a:lvl1pPr>
          </a:lstStyle>
          <a:p>
            <a:pPr lvl="0"/>
            <a:endParaRPr lang="zh-CN" altLang="en-US"/>
          </a:p>
        </p:txBody>
      </p:sp>
      <p:sp>
        <p:nvSpPr>
          <p:cNvPr id="4" name="文本占位符 3"/>
          <p:cNvSpPr>
            <a:spLocks noGrp="1"/>
          </p:cNvSpPr>
          <p:nvPr>
            <p:ph type="body" sz="half" idx="2"/>
            <p:custDataLst>
              <p:tags r:id="rId3"/>
            </p:custDataLst>
          </p:nvPr>
        </p:nvSpPr>
        <p:spPr>
          <a:xfrm>
            <a:off x="16876064" y="9796535"/>
            <a:ext cx="13891182" cy="29026770"/>
          </a:xfrm>
        </p:spPr>
        <p:txBody>
          <a:bodyPr vert="horz" lIns="90000" tIns="46800" rIns="90000" bIns="46800" rtlCol="0">
            <a:normAutofit/>
          </a:bodyPr>
          <a:lstStyle>
            <a:lvl1pPr>
              <a:buNone/>
              <a:defRPr sz="567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27198781" y="5760000"/>
            <a:ext cx="2774410" cy="31679998"/>
          </a:xfrm>
        </p:spPr>
        <p:txBody>
          <a:bodyPr vert="eaVert" lIns="90000" tIns="46800" rIns="90000" bIns="46800" rtlCol="0" anchor="ctr" anchorCtr="0">
            <a:normAutofit/>
          </a:bodyPr>
          <a:lstStyle>
            <a:lvl1pPr>
              <a:buNone/>
              <a:defRPr sz="992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2430000" y="5760000"/>
            <a:ext cx="24366970" cy="31679998"/>
          </a:xfrm>
        </p:spPr>
        <p:txBody>
          <a:bodyPr vert="eaVert" lIns="46800" tIns="46800" rIns="46800" bIns="46800"/>
          <a:lstStyle>
            <a:lvl1pPr marL="810260" indent="-810260">
              <a:spcAft>
                <a:spcPts val="1000"/>
              </a:spcAft>
              <a:defRPr spc="300"/>
            </a:lvl1pPr>
            <a:lvl2pPr marL="2430145" indent="-810260">
              <a:defRPr spc="300"/>
            </a:lvl2pPr>
            <a:lvl3pPr marL="4050030" indent="-810260">
              <a:defRPr spc="300"/>
            </a:lvl3pPr>
            <a:lvl4pPr marL="5669915" indent="-810260">
              <a:defRPr spc="300"/>
            </a:lvl4pPr>
            <a:lvl5pPr marL="7289800" indent="-81026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1616811" y="3832441"/>
            <a:ext cx="29150435" cy="4444724"/>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1616811" y="9388346"/>
            <a:ext cx="29150435" cy="29979211"/>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1626378" y="39775746"/>
            <a:ext cx="7175197" cy="1995590"/>
          </a:xfrm>
          <a:prstGeom prst="rect">
            <a:avLst/>
          </a:prstGeom>
        </p:spPr>
        <p:txBody>
          <a:bodyPr vert="horz" lIns="91440" tIns="45720" rIns="91440" bIns="45720" rtlCol="0" anchor="ctr">
            <a:normAutofit/>
          </a:bodyPr>
          <a:lstStyle>
            <a:lvl1pPr algn="l">
              <a:defRPr sz="3545"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10938190" y="39775746"/>
            <a:ext cx="10523623" cy="1995590"/>
          </a:xfrm>
          <a:prstGeom prst="rect">
            <a:avLst/>
          </a:prstGeom>
        </p:spPr>
        <p:txBody>
          <a:bodyPr vert="horz" lIns="91440" tIns="45720" rIns="91440" bIns="45720" rtlCol="0" anchor="ctr">
            <a:normAutofit/>
          </a:bodyPr>
          <a:lstStyle>
            <a:lvl1pPr algn="ctr">
              <a:defRPr sz="3545"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23592049" y="39775746"/>
            <a:ext cx="7175197" cy="1995590"/>
          </a:xfrm>
          <a:prstGeom prst="rect">
            <a:avLst/>
          </a:prstGeom>
        </p:spPr>
        <p:txBody>
          <a:bodyPr vert="horz" lIns="91440" tIns="45720" rIns="91440" bIns="45720" rtlCol="0" anchor="ctr">
            <a:normAutofit/>
          </a:bodyPr>
          <a:lstStyle>
            <a:lvl1pPr algn="r">
              <a:defRPr sz="3545"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239770" rtl="0" eaLnBrk="1" fontAlgn="auto" latinLnBrk="0" hangingPunct="1">
        <a:lnSpc>
          <a:spcPct val="100000"/>
        </a:lnSpc>
        <a:spcBef>
          <a:spcPct val="0"/>
        </a:spcBef>
        <a:buNone/>
        <a:defRPr sz="12755" b="1" u="none" strike="noStrike" kern="1200" cap="none" spc="300" normalizeH="0" baseline="0">
          <a:solidFill>
            <a:schemeClr val="tx1">
              <a:lumMod val="85000"/>
              <a:lumOff val="15000"/>
            </a:schemeClr>
          </a:solidFill>
          <a:uFillTx/>
          <a:latin typeface="+mj-lt"/>
          <a:ea typeface="+mj-ea"/>
          <a:cs typeface="+mj-cs"/>
        </a:defRPr>
      </a:lvl1pPr>
    </p:titleStyle>
    <p:bodyStyle>
      <a:lvl1pPr marL="810260" indent="-810260" algn="l" defTabSz="3239770" rtl="0" eaLnBrk="1" fontAlgn="auto" latinLnBrk="0" hangingPunct="1">
        <a:lnSpc>
          <a:spcPct val="130000"/>
        </a:lnSpc>
        <a:spcBef>
          <a:spcPts val="5"/>
        </a:spcBef>
        <a:spcAft>
          <a:spcPts val="1000"/>
        </a:spcAft>
        <a:buFont typeface="Arial" panose="020B0604020202020204" pitchFamily="34" charset="0"/>
        <a:buChar char="●"/>
        <a:defRPr sz="6380" u="none" strike="noStrike" kern="1200" cap="none" spc="150" normalizeH="0" baseline="0">
          <a:solidFill>
            <a:schemeClr val="tx1">
              <a:lumMod val="65000"/>
              <a:lumOff val="35000"/>
            </a:schemeClr>
          </a:solidFill>
          <a:uFillTx/>
          <a:latin typeface="+mn-lt"/>
          <a:ea typeface="+mn-ea"/>
          <a:cs typeface="+mn-cs"/>
        </a:defRPr>
      </a:lvl1pPr>
      <a:lvl2pPr marL="2430145" indent="-810260" algn="l" defTabSz="3239770" rtl="0" eaLnBrk="1" fontAlgn="auto" latinLnBrk="0" hangingPunct="1">
        <a:lnSpc>
          <a:spcPct val="120000"/>
        </a:lnSpc>
        <a:spcBef>
          <a:spcPts val="5"/>
        </a:spcBef>
        <a:spcAft>
          <a:spcPts val="600"/>
        </a:spcAft>
        <a:buFont typeface="Arial" panose="020B0604020202020204" pitchFamily="34" charset="0"/>
        <a:buChar char="●"/>
        <a:tabLst>
          <a:tab pos="5703570" algn="l"/>
          <a:tab pos="5703570" algn="l"/>
          <a:tab pos="5703570" algn="l"/>
          <a:tab pos="5703570" algn="l"/>
        </a:tabLst>
        <a:defRPr sz="5670" u="none" strike="noStrike" kern="1200" cap="none" spc="150" normalizeH="0" baseline="0">
          <a:solidFill>
            <a:schemeClr val="tx1">
              <a:lumMod val="65000"/>
              <a:lumOff val="35000"/>
            </a:schemeClr>
          </a:solidFill>
          <a:uFillTx/>
          <a:latin typeface="+mn-lt"/>
          <a:ea typeface="+mn-ea"/>
          <a:cs typeface="+mn-cs"/>
        </a:defRPr>
      </a:lvl2pPr>
      <a:lvl3pPr marL="4050030" indent="-810260" algn="l" defTabSz="3239770" rtl="0" eaLnBrk="1" fontAlgn="auto" latinLnBrk="0" hangingPunct="1">
        <a:lnSpc>
          <a:spcPct val="120000"/>
        </a:lnSpc>
        <a:spcBef>
          <a:spcPts val="5"/>
        </a:spcBef>
        <a:spcAft>
          <a:spcPts val="600"/>
        </a:spcAft>
        <a:buFont typeface="Arial" panose="020B0604020202020204" pitchFamily="34" charset="0"/>
        <a:buChar char="●"/>
        <a:defRPr sz="5670" u="none" strike="noStrike" kern="1200" cap="none" spc="150" normalizeH="0" baseline="0">
          <a:solidFill>
            <a:schemeClr val="tx1">
              <a:lumMod val="65000"/>
              <a:lumOff val="35000"/>
            </a:schemeClr>
          </a:solidFill>
          <a:uFillTx/>
          <a:latin typeface="+mn-lt"/>
          <a:ea typeface="+mn-ea"/>
          <a:cs typeface="+mn-cs"/>
        </a:defRPr>
      </a:lvl3pPr>
      <a:lvl4pPr marL="5669915" indent="-810260" algn="l" defTabSz="3239770" rtl="0" eaLnBrk="1" fontAlgn="auto" latinLnBrk="0" hangingPunct="1">
        <a:lnSpc>
          <a:spcPct val="120000"/>
        </a:lnSpc>
        <a:spcBef>
          <a:spcPts val="5"/>
        </a:spcBef>
        <a:spcAft>
          <a:spcPts val="300"/>
        </a:spcAft>
        <a:buFont typeface="Wingdings" panose="05000000000000000000" charset="0"/>
        <a:buChar char=""/>
        <a:defRPr sz="4960" u="none" strike="noStrike" kern="1200" cap="none" spc="150" normalizeH="0" baseline="0">
          <a:solidFill>
            <a:schemeClr val="tx1">
              <a:lumMod val="65000"/>
              <a:lumOff val="35000"/>
            </a:schemeClr>
          </a:solidFill>
          <a:uFillTx/>
          <a:latin typeface="+mn-lt"/>
          <a:ea typeface="+mn-ea"/>
          <a:cs typeface="+mn-cs"/>
        </a:defRPr>
      </a:lvl4pPr>
      <a:lvl5pPr marL="7289800" indent="-810260" algn="l" defTabSz="3239770" rtl="0" eaLnBrk="1" fontAlgn="auto" latinLnBrk="0" hangingPunct="1">
        <a:lnSpc>
          <a:spcPct val="120000"/>
        </a:lnSpc>
        <a:spcBef>
          <a:spcPts val="5"/>
        </a:spcBef>
        <a:spcAft>
          <a:spcPts val="300"/>
        </a:spcAft>
        <a:buFont typeface="Arial" panose="020B0604020202020204" pitchFamily="34" charset="0"/>
        <a:buChar char="•"/>
        <a:defRPr sz="4960" u="none" strike="noStrike" kern="1200" cap="none" spc="150" normalizeH="0" baseline="0">
          <a:solidFill>
            <a:schemeClr val="tx1">
              <a:lumMod val="65000"/>
              <a:lumOff val="35000"/>
            </a:schemeClr>
          </a:solidFill>
          <a:uFillTx/>
          <a:latin typeface="+mn-lt"/>
          <a:ea typeface="+mn-ea"/>
          <a:cs typeface="+mn-cs"/>
        </a:defRPr>
      </a:lvl5pPr>
      <a:lvl6pPr marL="8909685" indent="-810260" algn="l" defTabSz="3239770" rtl="0" eaLnBrk="1" latinLnBrk="0" hangingPunct="1">
        <a:lnSpc>
          <a:spcPct val="90000"/>
        </a:lnSpc>
        <a:spcBef>
          <a:spcPct val="356000"/>
        </a:spcBef>
        <a:buFont typeface="Arial" panose="020B0604020202020204" pitchFamily="34" charset="0"/>
        <a:buChar char="•"/>
        <a:defRPr sz="6380" kern="1200">
          <a:solidFill>
            <a:schemeClr val="tx1"/>
          </a:solidFill>
          <a:latin typeface="+mn-lt"/>
          <a:ea typeface="+mn-ea"/>
          <a:cs typeface="+mn-cs"/>
        </a:defRPr>
      </a:lvl6pPr>
      <a:lvl7pPr marL="10530205" indent="-810260" algn="l" defTabSz="3239770" rtl="0" eaLnBrk="1" latinLnBrk="0" hangingPunct="1">
        <a:lnSpc>
          <a:spcPct val="90000"/>
        </a:lnSpc>
        <a:spcBef>
          <a:spcPct val="356000"/>
        </a:spcBef>
        <a:buFont typeface="Arial" panose="020B0604020202020204" pitchFamily="34" charset="0"/>
        <a:buChar char="•"/>
        <a:defRPr sz="6380" kern="1200">
          <a:solidFill>
            <a:schemeClr val="tx1"/>
          </a:solidFill>
          <a:latin typeface="+mn-lt"/>
          <a:ea typeface="+mn-ea"/>
          <a:cs typeface="+mn-cs"/>
        </a:defRPr>
      </a:lvl7pPr>
      <a:lvl8pPr marL="12150090" indent="-810260" algn="l" defTabSz="3239770" rtl="0" eaLnBrk="1" latinLnBrk="0" hangingPunct="1">
        <a:lnSpc>
          <a:spcPct val="90000"/>
        </a:lnSpc>
        <a:spcBef>
          <a:spcPct val="356000"/>
        </a:spcBef>
        <a:buFont typeface="Arial" panose="020B0604020202020204" pitchFamily="34" charset="0"/>
        <a:buChar char="•"/>
        <a:defRPr sz="6380" kern="1200">
          <a:solidFill>
            <a:schemeClr val="tx1"/>
          </a:solidFill>
          <a:latin typeface="+mn-lt"/>
          <a:ea typeface="+mn-ea"/>
          <a:cs typeface="+mn-cs"/>
        </a:defRPr>
      </a:lvl8pPr>
      <a:lvl9pPr marL="13769975" indent="-810260" algn="l" defTabSz="3239770" rtl="0" eaLnBrk="1" latinLnBrk="0" hangingPunct="1">
        <a:lnSpc>
          <a:spcPct val="90000"/>
        </a:lnSpc>
        <a:spcBef>
          <a:spcPct val="356000"/>
        </a:spcBef>
        <a:buFont typeface="Arial" panose="020B0604020202020204" pitchFamily="34" charset="0"/>
        <a:buChar char="•"/>
        <a:defRPr sz="6380" kern="1200">
          <a:solidFill>
            <a:schemeClr val="tx1"/>
          </a:solidFill>
          <a:latin typeface="+mn-lt"/>
          <a:ea typeface="+mn-ea"/>
          <a:cs typeface="+mn-cs"/>
        </a:defRPr>
      </a:lvl9pPr>
    </p:bodyStyle>
    <p:otherStyle>
      <a:defPPr>
        <a:defRPr lang="zh-CN"/>
      </a:defPPr>
      <a:lvl1pPr marL="0" algn="l" defTabSz="3239770" rtl="0" eaLnBrk="1" latinLnBrk="0" hangingPunct="1">
        <a:defRPr sz="6380" kern="1200">
          <a:solidFill>
            <a:schemeClr val="tx1"/>
          </a:solidFill>
          <a:latin typeface="+mn-lt"/>
          <a:ea typeface="+mn-ea"/>
          <a:cs typeface="+mn-cs"/>
        </a:defRPr>
      </a:lvl1pPr>
      <a:lvl2pPr marL="1619885" algn="l" defTabSz="3239770" rtl="0" eaLnBrk="1" latinLnBrk="0" hangingPunct="1">
        <a:defRPr sz="6380" kern="1200">
          <a:solidFill>
            <a:schemeClr val="tx1"/>
          </a:solidFill>
          <a:latin typeface="+mn-lt"/>
          <a:ea typeface="+mn-ea"/>
          <a:cs typeface="+mn-cs"/>
        </a:defRPr>
      </a:lvl2pPr>
      <a:lvl3pPr marL="3239770" algn="l" defTabSz="3239770" rtl="0" eaLnBrk="1" latinLnBrk="0" hangingPunct="1">
        <a:defRPr sz="6380" kern="1200">
          <a:solidFill>
            <a:schemeClr val="tx1"/>
          </a:solidFill>
          <a:latin typeface="+mn-lt"/>
          <a:ea typeface="+mn-ea"/>
          <a:cs typeface="+mn-cs"/>
        </a:defRPr>
      </a:lvl3pPr>
      <a:lvl4pPr marL="4860290" algn="l" defTabSz="3239770" rtl="0" eaLnBrk="1" latinLnBrk="0" hangingPunct="1">
        <a:defRPr sz="6380" kern="1200">
          <a:solidFill>
            <a:schemeClr val="tx1"/>
          </a:solidFill>
          <a:latin typeface="+mn-lt"/>
          <a:ea typeface="+mn-ea"/>
          <a:cs typeface="+mn-cs"/>
        </a:defRPr>
      </a:lvl4pPr>
      <a:lvl5pPr marL="6480175" algn="l" defTabSz="3239770" rtl="0" eaLnBrk="1" latinLnBrk="0" hangingPunct="1">
        <a:defRPr sz="6380" kern="1200">
          <a:solidFill>
            <a:schemeClr val="tx1"/>
          </a:solidFill>
          <a:latin typeface="+mn-lt"/>
          <a:ea typeface="+mn-ea"/>
          <a:cs typeface="+mn-cs"/>
        </a:defRPr>
      </a:lvl5pPr>
      <a:lvl6pPr marL="8100060" algn="l" defTabSz="3239770" rtl="0" eaLnBrk="1" latinLnBrk="0" hangingPunct="1">
        <a:defRPr sz="6380" kern="1200">
          <a:solidFill>
            <a:schemeClr val="tx1"/>
          </a:solidFill>
          <a:latin typeface="+mn-lt"/>
          <a:ea typeface="+mn-ea"/>
          <a:cs typeface="+mn-cs"/>
        </a:defRPr>
      </a:lvl6pPr>
      <a:lvl7pPr marL="9719945" algn="l" defTabSz="3239770" rtl="0" eaLnBrk="1" latinLnBrk="0" hangingPunct="1">
        <a:defRPr sz="6380" kern="1200">
          <a:solidFill>
            <a:schemeClr val="tx1"/>
          </a:solidFill>
          <a:latin typeface="+mn-lt"/>
          <a:ea typeface="+mn-ea"/>
          <a:cs typeface="+mn-cs"/>
        </a:defRPr>
      </a:lvl7pPr>
      <a:lvl8pPr marL="11339830" algn="l" defTabSz="3239770" rtl="0" eaLnBrk="1" latinLnBrk="0" hangingPunct="1">
        <a:defRPr sz="6380" kern="1200">
          <a:solidFill>
            <a:schemeClr val="tx1"/>
          </a:solidFill>
          <a:latin typeface="+mn-lt"/>
          <a:ea typeface="+mn-ea"/>
          <a:cs typeface="+mn-cs"/>
        </a:defRPr>
      </a:lvl8pPr>
      <a:lvl9pPr marL="12959715" algn="l" defTabSz="3239770" rtl="0" eaLnBrk="1" latinLnBrk="0" hangingPunct="1">
        <a:defRPr sz="6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image" Target="../media/image3.png"/><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2.png"/><Relationship Id="rId1" Type="http://schemas.openxmlformats.org/officeDocument/2006/relationships/tags" Target="../tags/tag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p:cNvPicPr>
          <p:nvPr>
            <p:custDataLst>
              <p:tags r:id="rId1"/>
            </p:custDataLst>
          </p:nvPr>
        </p:nvPicPr>
        <p:blipFill>
          <a:blip r:embed="rId2"/>
          <a:stretch>
            <a:fillRect/>
          </a:stretch>
        </p:blipFill>
        <p:spPr>
          <a:xfrm>
            <a:off x="4961890" y="1665605"/>
            <a:ext cx="22475825" cy="4812030"/>
          </a:xfrm>
          <a:prstGeom prst="rect">
            <a:avLst/>
          </a:prstGeom>
          <a:noFill/>
          <a:ln w="9525">
            <a:noFill/>
          </a:ln>
        </p:spPr>
      </p:pic>
      <p:sp>
        <p:nvSpPr>
          <p:cNvPr id="2051" name="矩形 9"/>
          <p:cNvSpPr/>
          <p:nvPr>
            <p:custDataLst>
              <p:tags r:id="rId3"/>
            </p:custDataLst>
          </p:nvPr>
        </p:nvSpPr>
        <p:spPr>
          <a:xfrm>
            <a:off x="4961890" y="1962150"/>
            <a:ext cx="22475825" cy="2999105"/>
          </a:xfrm>
          <a:prstGeom prst="rect">
            <a:avLst/>
          </a:prstGeom>
          <a:noFill/>
          <a:ln w="9525">
            <a:noFill/>
          </a:ln>
        </p:spPr>
        <p:txBody>
          <a:bodyPr lIns="150822" tIns="75411" rIns="150822" bIns="75411">
            <a:no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lnSpc>
                <a:spcPct val="120000"/>
              </a:lnSpc>
              <a:spcBef>
                <a:spcPct val="0"/>
              </a:spcBef>
              <a:buFontTx/>
              <a:buNone/>
            </a:pPr>
            <a:r>
              <a:rPr lang="zh-CN" altLang="en-US" sz="9600" b="1" dirty="0">
                <a:latin typeface="黑体" panose="02010609060101010101" pitchFamily="49" charset="-122"/>
                <a:ea typeface="黑体" panose="02010609060101010101" pitchFamily="49" charset="-122"/>
              </a:rPr>
              <a:t>题目</a:t>
            </a:r>
            <a:endParaRPr lang="zh-CN" altLang="en-US" sz="9600" b="1" dirty="0">
              <a:latin typeface="黑体" panose="02010609060101010101" pitchFamily="49" charset="-122"/>
              <a:ea typeface="黑体" panose="02010609060101010101" pitchFamily="49" charset="-122"/>
            </a:endParaRPr>
          </a:p>
          <a:p>
            <a:pPr marL="0" lvl="0" indent="0" algn="ctr" eaLnBrk="1" hangingPunct="1">
              <a:lnSpc>
                <a:spcPct val="120000"/>
              </a:lnSpc>
              <a:spcBef>
                <a:spcPct val="0"/>
              </a:spcBef>
              <a:buFontTx/>
              <a:buNone/>
            </a:pPr>
            <a:r>
              <a:rPr lang="zh-CN" altLang="en-US" sz="6000" dirty="0"/>
              <a:t>作者</a:t>
            </a:r>
            <a:endParaRPr lang="zh-CN" altLang="en-US" sz="6000" dirty="0"/>
          </a:p>
          <a:p>
            <a:pPr marL="0" lvl="0" indent="0" algn="ctr" eaLnBrk="1" hangingPunct="1">
              <a:lnSpc>
                <a:spcPct val="120000"/>
              </a:lnSpc>
              <a:spcBef>
                <a:spcPct val="0"/>
              </a:spcBef>
              <a:buFontTx/>
              <a:buNone/>
            </a:pPr>
            <a:r>
              <a:rPr lang="zh-CN" altLang="en-US" sz="6000" dirty="0"/>
              <a:t>单位</a:t>
            </a:r>
            <a:endParaRPr lang="zh-CN" altLang="en-US" sz="6000" dirty="0"/>
          </a:p>
        </p:txBody>
      </p:sp>
      <p:sp>
        <p:nvSpPr>
          <p:cNvPr id="2052" name="TextBox 11"/>
          <p:cNvSpPr txBox="1"/>
          <p:nvPr>
            <p:custDataLst>
              <p:tags r:id="rId4"/>
            </p:custDataLst>
          </p:nvPr>
        </p:nvSpPr>
        <p:spPr>
          <a:xfrm>
            <a:off x="600075" y="8550275"/>
            <a:ext cx="15600045" cy="27962860"/>
          </a:xfrm>
          <a:prstGeom prst="rect">
            <a:avLst/>
          </a:prstGeom>
          <a:noFill/>
          <a:ln w="9525">
            <a:noFill/>
          </a:ln>
        </p:spPr>
        <p:txBody>
          <a:bodyPr wrap="square" lIns="150822" tIns="75411" rIns="150822" bIns="75411">
            <a:no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4400" b="1" dirty="0"/>
              <a:t>目的</a:t>
            </a:r>
            <a:endParaRPr lang="en-US" altLang="zh-CN" sz="4400" b="1" dirty="0"/>
          </a:p>
          <a:p>
            <a:pPr marL="0" lvl="0" indent="0" eaLnBrk="1" hangingPunct="1">
              <a:spcBef>
                <a:spcPct val="0"/>
              </a:spcBef>
              <a:buNone/>
            </a:pPr>
            <a:r>
              <a:rPr lang="zh-CN" altLang="en-US" sz="44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400" dirty="0"/>
          </a:p>
          <a:p>
            <a:pPr marL="0" lvl="0" indent="0" eaLnBrk="1" hangingPunct="1">
              <a:spcBef>
                <a:spcPct val="0"/>
              </a:spcBef>
              <a:buFontTx/>
              <a:buNone/>
            </a:pPr>
            <a:endParaRPr lang="en-US" altLang="zh-CN" sz="4400" dirty="0"/>
          </a:p>
          <a:p>
            <a:pPr marL="0" lvl="0" indent="0" eaLnBrk="1" hangingPunct="1">
              <a:spcBef>
                <a:spcPct val="0"/>
              </a:spcBef>
              <a:buFontTx/>
              <a:buNone/>
            </a:pPr>
            <a:r>
              <a:rPr lang="zh-CN" altLang="en-US" sz="4400" b="1" dirty="0"/>
              <a:t>方法</a:t>
            </a:r>
            <a:endParaRPr lang="en-US" altLang="zh-CN" sz="4400" b="1" dirty="0"/>
          </a:p>
          <a:p>
            <a:pPr marL="0" lvl="0" indent="0" eaLnBrk="1" hangingPunct="1">
              <a:spcBef>
                <a:spcPct val="0"/>
              </a:spcBef>
              <a:buNone/>
            </a:pPr>
            <a:r>
              <a:rPr lang="zh-CN" altLang="en-US" sz="44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400" dirty="0"/>
          </a:p>
          <a:p>
            <a:pPr marL="0" lvl="0" indent="0" eaLnBrk="1" hangingPunct="1">
              <a:spcBef>
                <a:spcPct val="0"/>
              </a:spcBef>
              <a:buFontTx/>
              <a:buNone/>
            </a:pPr>
            <a:endParaRPr lang="en-US" altLang="zh-CN" sz="4400" dirty="0"/>
          </a:p>
          <a:p>
            <a:pPr marL="0" lvl="0" indent="0" eaLnBrk="1" hangingPunct="1">
              <a:spcBef>
                <a:spcPct val="0"/>
              </a:spcBef>
              <a:buFontTx/>
              <a:buNone/>
            </a:pPr>
            <a:r>
              <a:rPr lang="zh-CN" altLang="en-US" sz="4400" b="1" dirty="0"/>
              <a:t>结果</a:t>
            </a:r>
            <a:endParaRPr lang="en-US" altLang="zh-CN" sz="4400" b="1" dirty="0"/>
          </a:p>
          <a:p>
            <a:pPr marL="0" lvl="0" indent="0" eaLnBrk="1" hangingPunct="1">
              <a:spcBef>
                <a:spcPct val="0"/>
              </a:spcBef>
              <a:buNone/>
            </a:pPr>
            <a:r>
              <a:rPr lang="zh-CN" altLang="en-US" sz="44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400" dirty="0"/>
          </a:p>
          <a:p>
            <a:pPr marL="0" lvl="0" indent="0" eaLnBrk="1" hangingPunct="1">
              <a:spcBef>
                <a:spcPct val="0"/>
              </a:spcBef>
              <a:buNone/>
            </a:pPr>
            <a:r>
              <a:rPr lang="zh-CN" altLang="en-US" sz="44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400" dirty="0"/>
          </a:p>
          <a:p>
            <a:pPr marL="0" lvl="0" indent="0" eaLnBrk="1" hangingPunct="1">
              <a:spcBef>
                <a:spcPct val="0"/>
              </a:spcBef>
              <a:buNone/>
            </a:pPr>
            <a:r>
              <a:rPr lang="zh-CN" altLang="en-US" sz="4400" dirty="0">
                <a:sym typeface="+mn-ea"/>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400" dirty="0"/>
          </a:p>
          <a:p>
            <a:pPr marL="0" lvl="0" indent="0" eaLnBrk="1" hangingPunct="1">
              <a:spcBef>
                <a:spcPct val="0"/>
              </a:spcBef>
              <a:buNone/>
            </a:pPr>
            <a:endParaRPr lang="en-US" altLang="zh-CN" sz="4400" dirty="0"/>
          </a:p>
          <a:p>
            <a:pPr marL="0" lvl="0" indent="0" eaLnBrk="1" hangingPunct="1">
              <a:spcBef>
                <a:spcPct val="0"/>
              </a:spcBef>
              <a:buFontTx/>
              <a:buNone/>
            </a:pPr>
            <a:endParaRPr lang="en-US" altLang="zh-CN" sz="4400" dirty="0"/>
          </a:p>
        </p:txBody>
      </p:sp>
      <p:pic>
        <p:nvPicPr>
          <p:cNvPr id="2053" name="图片 14" descr="屏幕剪辑"/>
          <p:cNvPicPr>
            <a:picLocks noChangeAspect="1"/>
          </p:cNvPicPr>
          <p:nvPr>
            <p:custDataLst>
              <p:tags r:id="rId5"/>
            </p:custDataLst>
          </p:nvPr>
        </p:nvPicPr>
        <p:blipFill>
          <a:blip r:embed="rId6"/>
          <a:stretch>
            <a:fillRect/>
          </a:stretch>
        </p:blipFill>
        <p:spPr>
          <a:xfrm>
            <a:off x="19961860" y="8550275"/>
            <a:ext cx="10895330" cy="13474065"/>
          </a:xfrm>
          <a:prstGeom prst="rect">
            <a:avLst/>
          </a:prstGeom>
          <a:noFill/>
          <a:ln w="9525">
            <a:noFill/>
          </a:ln>
        </p:spPr>
      </p:pic>
      <p:sp>
        <p:nvSpPr>
          <p:cNvPr id="2054" name="矩形 15"/>
          <p:cNvSpPr/>
          <p:nvPr>
            <p:custDataLst>
              <p:tags r:id="rId7"/>
            </p:custDataLst>
          </p:nvPr>
        </p:nvSpPr>
        <p:spPr>
          <a:xfrm>
            <a:off x="17879060" y="23281005"/>
            <a:ext cx="13023850" cy="17366615"/>
          </a:xfrm>
          <a:prstGeom prst="rect">
            <a:avLst/>
          </a:prstGeom>
          <a:noFill/>
          <a:ln w="9525">
            <a:noFill/>
          </a:ln>
        </p:spPr>
        <p:txBody>
          <a:bodyPr lIns="150822" tIns="75411" rIns="150822" bIns="75411">
            <a:no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4400" b="1" dirty="0"/>
              <a:t>结论</a:t>
            </a:r>
            <a:endParaRPr lang="en-US" altLang="zh-CN" sz="4400" b="1" dirty="0"/>
          </a:p>
          <a:p>
            <a:pPr marL="0" lvl="0" indent="0" eaLnBrk="1" hangingPunct="1">
              <a:spcBef>
                <a:spcPct val="0"/>
              </a:spcBef>
              <a:buNone/>
            </a:pPr>
            <a:r>
              <a:rPr lang="zh-CN" altLang="en-US" sz="44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400" dirty="0"/>
          </a:p>
          <a:p>
            <a:pPr marL="0" lvl="0" indent="0" eaLnBrk="1" hangingPunct="1">
              <a:spcBef>
                <a:spcPct val="0"/>
              </a:spcBef>
              <a:buNone/>
            </a:pPr>
            <a:r>
              <a:rPr lang="zh-CN" altLang="en-US" sz="44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zh-CN" altLang="en-US" sz="4400" dirty="0"/>
          </a:p>
          <a:p>
            <a:pPr marL="0" lvl="0" indent="0" eaLnBrk="1" hangingPunct="1">
              <a:spcBef>
                <a:spcPct val="0"/>
              </a:spcBef>
              <a:buNone/>
            </a:pPr>
            <a:r>
              <a:rPr lang="zh-CN" altLang="en-US" sz="4400" dirty="0">
                <a:sym typeface="+mn-ea"/>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400" dirty="0"/>
          </a:p>
          <a:p>
            <a:pPr marL="0" lvl="0" indent="0" eaLnBrk="1" hangingPunct="1">
              <a:spcBef>
                <a:spcPct val="0"/>
              </a:spcBef>
              <a:buNone/>
            </a:pPr>
            <a:endParaRPr lang="en-US" altLang="zh-CN" sz="4400" dirty="0"/>
          </a:p>
          <a:p>
            <a:pPr marL="0" lvl="0" indent="0" eaLnBrk="1" hangingPunct="1">
              <a:spcBef>
                <a:spcPct val="0"/>
              </a:spcBef>
              <a:buNone/>
            </a:pPr>
            <a:endParaRPr lang="en-US" altLang="zh-CN" sz="4400" dirty="0"/>
          </a:p>
        </p:txBody>
      </p:sp>
    </p:spTree>
    <p:custDataLst>
      <p:tags r:id="rId8"/>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COMMONDATA" val="eyJoZGlkIjoiZjBhMTFiOGY1NDI5ZjQxMTNmZDYyNTcyMTY3MmZmNGYifQ=="/>
  <p:tag name="commondata" val="eyJoZGlkIjoiZWQ2NjRkMjY4Y2Q0MmZhZDlkMzI3ODU3OTBiZWRjNmU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1924</Words>
  <Application>WPS 演示</Application>
  <PresentationFormat>宽屏</PresentationFormat>
  <Paragraphs>24</Paragraphs>
  <Slides>1</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Wingdings</vt:lpstr>
      <vt:lpstr>黑体</vt:lpstr>
      <vt:lpstr>微软雅黑</vt:lpstr>
      <vt:lpstr>Arial Unicode MS</vt:lpstr>
      <vt:lpstr>Calibri</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OYZL</cp:lastModifiedBy>
  <cp:revision>159</cp:revision>
  <dcterms:created xsi:type="dcterms:W3CDTF">2019-06-19T02:08:00Z</dcterms:created>
  <dcterms:modified xsi:type="dcterms:W3CDTF">2025-06-11T08:55:12Z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D4E1F35B15A5464BB0763AB3ED2EE9A9_13</vt:lpwstr>
  </property>
</Properties>
</file>