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</p:sldMasterIdLst>
  <p:sldIdLst>
    <p:sldId id="258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/>
    <p:restoredTop sz="94603"/>
  </p:normalViewPr>
  <p:slideViewPr>
    <p:cSldViewPr snapToGrid="0">
      <p:cViewPr>
        <p:scale>
          <a:sx n="107" d="100"/>
          <a:sy n="107" d="100"/>
        </p:scale>
        <p:origin x="89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E119827-054B-DE84-1F55-3457C04811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568" y="2090304"/>
            <a:ext cx="8515350" cy="1068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pPr lvl="0"/>
            <a:r>
              <a:rPr kumimoji="1" lang="zh-CN" altLang="en-US" dirty="0"/>
              <a:t>单击此处添加标题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BAFC744E-EF1B-DC5F-5361-F0B1DCE6B2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568" y="3355615"/>
            <a:ext cx="3633581" cy="687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pPr lvl="0"/>
            <a:r>
              <a:rPr kumimoji="1" lang="zh-CN" altLang="en-US" dirty="0"/>
              <a:t>单击此处添加副标题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C3462A1E-80E1-00DC-F2D3-353846645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2775" y="4560888"/>
            <a:ext cx="2355850" cy="593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kumimoji="1" lang="zh-CN" altLang="en-US" dirty="0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405344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CE1085DF-3411-39AC-532F-9271795ABB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5838" y="1306513"/>
            <a:ext cx="10378848" cy="48799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 dirty="0"/>
              <a:t>单击此处编辑文本样式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64844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图片 33">
            <a:extLst>
              <a:ext uri="{FF2B5EF4-FFF2-40B4-BE49-F238E27FC236}">
                <a16:creationId xmlns:a16="http://schemas.microsoft.com/office/drawing/2014/main" id="{F690EF51-4DCE-EAA3-483B-D7BF926BCB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6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8DBCC289-7ECF-C02A-9B14-E13A02F4FC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23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>
            <a:extLst>
              <a:ext uri="{FF2B5EF4-FFF2-40B4-BE49-F238E27FC236}">
                <a16:creationId xmlns:a16="http://schemas.microsoft.com/office/drawing/2014/main" id="{2CFDF686-2C1F-6D08-B015-8374D671C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587FFFDB-5D45-9A32-32C8-B435EBFEA3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F946600B-7781-3FC7-FF84-F37238ED64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25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6E5E2A7E-310B-915C-183F-134FF88D59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509467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0</Words>
  <Application>Microsoft Macintosh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SimHei</vt:lpstr>
      <vt:lpstr>Arial</vt:lpstr>
      <vt:lpstr>自定义设计方案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 user</dc:creator>
  <cp:lastModifiedBy>office user</cp:lastModifiedBy>
  <cp:revision>15</cp:revision>
  <dcterms:created xsi:type="dcterms:W3CDTF">2025-06-04T04:10:07Z</dcterms:created>
  <dcterms:modified xsi:type="dcterms:W3CDTF">2025-06-05T07:41:00Z</dcterms:modified>
</cp:coreProperties>
</file>