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9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0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8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4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3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3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7DFC-00E7-4237-833D-673081052E4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51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80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6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</cp:revision>
  <dcterms:created xsi:type="dcterms:W3CDTF">2025-05-20T04:27:16Z</dcterms:created>
  <dcterms:modified xsi:type="dcterms:W3CDTF">2025-05-21T06:50:47Z</dcterms:modified>
</cp:coreProperties>
</file>