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0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9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0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8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4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3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3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7DFC-00E7-4237-833D-673081052E4C}" type="datetimeFigureOut">
              <a:rPr lang="zh-CN" altLang="en-US" smtClean="0"/>
              <a:t>2025/6/18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8C4FB-617B-406D-B744-D6FD1EA29F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1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51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0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80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6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关静 李</cp:lastModifiedBy>
  <cp:revision>5</cp:revision>
  <dcterms:created xsi:type="dcterms:W3CDTF">2025-05-20T04:27:16Z</dcterms:created>
  <dcterms:modified xsi:type="dcterms:W3CDTF">2025-06-18T05:19:10Z</dcterms:modified>
</cp:coreProperties>
</file>