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8722975" cy="33281938"/>
  <p:notesSz cx="6858000" cy="9144000"/>
  <p:defaultTextStyle>
    <a:defPPr>
      <a:defRPr lang="zh-CN"/>
    </a:defPPr>
    <a:lvl1pPr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1484630" indent="-730250"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2968625" indent="-1460500"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4454525" indent="-2192655"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5939155" indent="-2922905"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573" userDrawn="1">
          <p15:clr>
            <a:srgbClr val="A4A3A4"/>
          </p15:clr>
        </p15:guide>
        <p15:guide id="2" pos="589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BEE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 showGuides="1">
      <p:cViewPr>
        <p:scale>
          <a:sx n="20" d="100"/>
          <a:sy n="20" d="100"/>
        </p:scale>
        <p:origin x="1120" y="8"/>
      </p:cViewPr>
      <p:guideLst>
        <p:guide orient="horz" pos="10573"/>
        <p:guide pos="589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404224" y="10338975"/>
            <a:ext cx="15914529" cy="7134045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808446" y="18859765"/>
            <a:ext cx="13106083" cy="850538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85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71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57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42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428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9141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99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852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C43B1-4D4E-4E7F-8CC7-2B7C93468998}" type="datetimeFigureOut">
              <a:rPr lang="zh-CN" altLang="en-US"/>
              <a:t>2025/6/16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17634-507A-48FB-9CBF-D7BE4DF969C3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6625" y="1331913"/>
            <a:ext cx="16849725" cy="5548312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EED52-4752-4808-85E5-C90A6622F75E}" type="datetimeFigureOut">
              <a:rPr lang="zh-CN" altLang="en-US"/>
              <a:t>2025/6/16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E4080-1B74-40AE-8A06-9EC41C6988A2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20364487" y="3459169"/>
            <a:ext cx="6319004" cy="73744146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404222" y="3459169"/>
            <a:ext cx="18648215" cy="73744146"/>
          </a:xfr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4E42E-F38F-45A8-9D29-7ADBE698D3C3}" type="datetimeFigureOut">
              <a:rPr lang="zh-CN" altLang="en-US"/>
              <a:t>2025/6/16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ACB0A-5450-452F-BACD-1981E6E77D2E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6625" y="1331913"/>
            <a:ext cx="16849725" cy="5548312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3235C-DD1B-4231-84CE-109F650292D7}" type="datetimeFigureOut">
              <a:rPr lang="zh-CN" altLang="en-US"/>
              <a:t>2025/6/16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8952C-36E1-4852-B7B8-B362496B3167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78987" y="21386731"/>
            <a:ext cx="15914529" cy="6610163"/>
          </a:xfrm>
          <a:prstGeom prst="rect">
            <a:avLst/>
          </a:prstGeom>
        </p:spPr>
        <p:txBody>
          <a:bodyPr anchor="t"/>
          <a:lstStyle>
            <a:lvl1pPr algn="l">
              <a:defRPr sz="13000" b="1" cap="all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478987" y="14106307"/>
            <a:ext cx="15914529" cy="7280421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85900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71165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3pPr>
            <a:lvl4pPr marL="445706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4pPr>
            <a:lvl5pPr marL="594296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5pPr>
            <a:lvl6pPr marL="7428230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6pPr>
            <a:lvl7pPr marL="8914130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7pPr>
            <a:lvl8pPr marL="1039939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8pPr>
            <a:lvl9pPr marL="1188529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B169B-285B-4BA0-89A3-84D97FBA779D}" type="datetimeFigureOut">
              <a:rPr lang="zh-CN" altLang="en-US"/>
              <a:t>2025/6/16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3B653-B2A8-4DAE-8DB6-EABA6F21FF51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6625" y="1331913"/>
            <a:ext cx="16849725" cy="5548312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404224" y="20169472"/>
            <a:ext cx="12481984" cy="57033843"/>
          </a:xfrm>
        </p:spPr>
        <p:txBody>
          <a:bodyPr/>
          <a:lstStyle>
            <a:lvl1pPr>
              <a:defRPr sz="9000"/>
            </a:lvl1pPr>
            <a:lvl2pPr>
              <a:defRPr sz="78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4198257" y="20169472"/>
            <a:ext cx="12485235" cy="57033843"/>
          </a:xfrm>
        </p:spPr>
        <p:txBody>
          <a:bodyPr/>
          <a:lstStyle>
            <a:lvl1pPr>
              <a:defRPr sz="9000"/>
            </a:lvl1pPr>
            <a:lvl2pPr>
              <a:defRPr sz="78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25422-28D7-4EC2-9675-C6A32C1B7003}" type="datetimeFigureOut">
              <a:rPr lang="zh-CN" altLang="en-US"/>
              <a:t>2025/6/16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01D84-8CB6-4905-85AC-2F3CB94ECA9A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6150" y="1332821"/>
            <a:ext cx="16850678" cy="554699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36149" y="7449918"/>
            <a:ext cx="8272566" cy="3104771"/>
          </a:xfrm>
        </p:spPr>
        <p:txBody>
          <a:bodyPr anchor="b"/>
          <a:lstStyle>
            <a:lvl1pPr marL="0" indent="0">
              <a:buNone/>
              <a:defRPr sz="7800" b="1"/>
            </a:lvl1pPr>
            <a:lvl2pPr marL="1485900" indent="0">
              <a:buNone/>
              <a:defRPr sz="6500" b="1"/>
            </a:lvl2pPr>
            <a:lvl3pPr marL="2971165" indent="0">
              <a:buNone/>
              <a:defRPr sz="5800" b="1"/>
            </a:lvl3pPr>
            <a:lvl4pPr marL="4457065" indent="0">
              <a:buNone/>
              <a:defRPr sz="5300" b="1"/>
            </a:lvl4pPr>
            <a:lvl5pPr marL="5942965" indent="0">
              <a:buNone/>
              <a:defRPr sz="5300" b="1"/>
            </a:lvl5pPr>
            <a:lvl6pPr marL="7428230" indent="0">
              <a:buNone/>
              <a:defRPr sz="5300" b="1"/>
            </a:lvl6pPr>
            <a:lvl7pPr marL="8914130" indent="0">
              <a:buNone/>
              <a:defRPr sz="5300" b="1"/>
            </a:lvl7pPr>
            <a:lvl8pPr marL="10399395" indent="0">
              <a:buNone/>
              <a:defRPr sz="5300" b="1"/>
            </a:lvl8pPr>
            <a:lvl9pPr marL="11885295" indent="0">
              <a:buNone/>
              <a:defRPr sz="53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936149" y="10554689"/>
            <a:ext cx="8272566" cy="19175639"/>
          </a:xfrm>
        </p:spPr>
        <p:txBody>
          <a:bodyPr/>
          <a:lstStyle>
            <a:lvl1pPr>
              <a:defRPr sz="7800"/>
            </a:lvl1pPr>
            <a:lvl2pPr>
              <a:defRPr sz="6500"/>
            </a:lvl2pPr>
            <a:lvl3pPr>
              <a:defRPr sz="5800"/>
            </a:lvl3pPr>
            <a:lvl4pPr>
              <a:defRPr sz="5300"/>
            </a:lvl4pPr>
            <a:lvl5pPr>
              <a:defRPr sz="5300"/>
            </a:lvl5pPr>
            <a:lvl6pPr>
              <a:defRPr sz="5300"/>
            </a:lvl6pPr>
            <a:lvl7pPr>
              <a:defRPr sz="5300"/>
            </a:lvl7pPr>
            <a:lvl8pPr>
              <a:defRPr sz="5300"/>
            </a:lvl8pPr>
            <a:lvl9pPr>
              <a:defRPr sz="53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9511013" y="7449918"/>
            <a:ext cx="8275814" cy="3104771"/>
          </a:xfrm>
        </p:spPr>
        <p:txBody>
          <a:bodyPr anchor="b"/>
          <a:lstStyle>
            <a:lvl1pPr marL="0" indent="0">
              <a:buNone/>
              <a:defRPr sz="7800" b="1"/>
            </a:lvl1pPr>
            <a:lvl2pPr marL="1485900" indent="0">
              <a:buNone/>
              <a:defRPr sz="6500" b="1"/>
            </a:lvl2pPr>
            <a:lvl3pPr marL="2971165" indent="0">
              <a:buNone/>
              <a:defRPr sz="5800" b="1"/>
            </a:lvl3pPr>
            <a:lvl4pPr marL="4457065" indent="0">
              <a:buNone/>
              <a:defRPr sz="5300" b="1"/>
            </a:lvl4pPr>
            <a:lvl5pPr marL="5942965" indent="0">
              <a:buNone/>
              <a:defRPr sz="5300" b="1"/>
            </a:lvl5pPr>
            <a:lvl6pPr marL="7428230" indent="0">
              <a:buNone/>
              <a:defRPr sz="5300" b="1"/>
            </a:lvl6pPr>
            <a:lvl7pPr marL="8914130" indent="0">
              <a:buNone/>
              <a:defRPr sz="5300" b="1"/>
            </a:lvl7pPr>
            <a:lvl8pPr marL="10399395" indent="0">
              <a:buNone/>
              <a:defRPr sz="5300" b="1"/>
            </a:lvl8pPr>
            <a:lvl9pPr marL="11885295" indent="0">
              <a:buNone/>
              <a:defRPr sz="53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9511013" y="10554689"/>
            <a:ext cx="8275814" cy="19175639"/>
          </a:xfrm>
        </p:spPr>
        <p:txBody>
          <a:bodyPr/>
          <a:lstStyle>
            <a:lvl1pPr>
              <a:defRPr sz="7800"/>
            </a:lvl1pPr>
            <a:lvl2pPr>
              <a:defRPr sz="6500"/>
            </a:lvl2pPr>
            <a:lvl3pPr>
              <a:defRPr sz="5800"/>
            </a:lvl3pPr>
            <a:lvl4pPr>
              <a:defRPr sz="5300"/>
            </a:lvl4pPr>
            <a:lvl5pPr>
              <a:defRPr sz="5300"/>
            </a:lvl5pPr>
            <a:lvl6pPr>
              <a:defRPr sz="5300"/>
            </a:lvl6pPr>
            <a:lvl7pPr>
              <a:defRPr sz="5300"/>
            </a:lvl7pPr>
            <a:lvl8pPr>
              <a:defRPr sz="5300"/>
            </a:lvl8pPr>
            <a:lvl9pPr>
              <a:defRPr sz="53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6D20D-4D7B-454C-84BF-41201E79F89B}" type="datetimeFigureOut">
              <a:rPr lang="zh-CN" altLang="en-US"/>
              <a:t>2025/6/16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18A8E-A98D-4219-BE37-B7B1DC7735E0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6625" y="1331913"/>
            <a:ext cx="16849725" cy="5548312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8E35A-1275-4E43-B66C-67F513B8B32A}" type="datetimeFigureOut">
              <a:rPr lang="zh-CN" altLang="en-US"/>
              <a:t>2025/6/16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2BB69-0A0D-435D-9ECF-FE29723E95B5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BACE5-BEC7-4FEB-A62D-FAD4CD61CAE6}" type="datetimeFigureOut">
              <a:rPr lang="zh-CN" altLang="en-US"/>
              <a:t>2025/6/16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71BDB-B67C-4ECC-96CE-3783927CBFEF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6150" y="1325115"/>
            <a:ext cx="6159730" cy="5639440"/>
          </a:xfrm>
          <a:prstGeom prst="rect">
            <a:avLst/>
          </a:prstGeo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320164" y="1325119"/>
            <a:ext cx="10466664" cy="28405211"/>
          </a:xfrm>
        </p:spPr>
        <p:txBody>
          <a:bodyPr/>
          <a:lstStyle>
            <a:lvl1pPr>
              <a:defRPr sz="10400"/>
            </a:lvl1pPr>
            <a:lvl2pPr>
              <a:defRPr sz="9000"/>
            </a:lvl2pPr>
            <a:lvl3pPr>
              <a:defRPr sz="78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936150" y="6964558"/>
            <a:ext cx="6159730" cy="22765772"/>
          </a:xfrm>
        </p:spPr>
        <p:txBody>
          <a:bodyPr/>
          <a:lstStyle>
            <a:lvl1pPr marL="0" indent="0">
              <a:buNone/>
              <a:defRPr sz="4600"/>
            </a:lvl1pPr>
            <a:lvl2pPr marL="1485900" indent="0">
              <a:buNone/>
              <a:defRPr sz="4000"/>
            </a:lvl2pPr>
            <a:lvl3pPr marL="2971165" indent="0">
              <a:buNone/>
              <a:defRPr sz="3300"/>
            </a:lvl3pPr>
            <a:lvl4pPr marL="4457065" indent="0">
              <a:buNone/>
              <a:defRPr sz="3000"/>
            </a:lvl4pPr>
            <a:lvl5pPr marL="5942965" indent="0">
              <a:buNone/>
              <a:defRPr sz="3000"/>
            </a:lvl5pPr>
            <a:lvl6pPr marL="7428230" indent="0">
              <a:buNone/>
              <a:defRPr sz="3000"/>
            </a:lvl6pPr>
            <a:lvl7pPr marL="8914130" indent="0">
              <a:buNone/>
              <a:defRPr sz="3000"/>
            </a:lvl7pPr>
            <a:lvl8pPr marL="10399395" indent="0">
              <a:buNone/>
              <a:defRPr sz="3000"/>
            </a:lvl8pPr>
            <a:lvl9pPr marL="11885295" indent="0">
              <a:buNone/>
              <a:defRPr sz="30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CB87F6-9310-411C-A725-F341637CDC86}" type="datetimeFigureOut">
              <a:rPr lang="zh-CN" altLang="en-US"/>
              <a:t>2025/6/16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A61CF-FD5A-40D6-B8D8-C299F605C176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69835" y="23297357"/>
            <a:ext cx="11233785" cy="2750385"/>
          </a:xfrm>
          <a:prstGeom prst="rect">
            <a:avLst/>
          </a:prstGeo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669835" y="2973804"/>
            <a:ext cx="11233785" cy="19969163"/>
          </a:xfrm>
        </p:spPr>
        <p:txBody>
          <a:bodyPr rtlCol="0">
            <a:normAutofit/>
          </a:bodyPr>
          <a:lstStyle>
            <a:lvl1pPr marL="0" indent="0">
              <a:buNone/>
              <a:defRPr sz="10400"/>
            </a:lvl1pPr>
            <a:lvl2pPr marL="1485900" indent="0">
              <a:buNone/>
              <a:defRPr sz="9000"/>
            </a:lvl2pPr>
            <a:lvl3pPr marL="2971165" indent="0">
              <a:buNone/>
              <a:defRPr sz="7800"/>
            </a:lvl3pPr>
            <a:lvl4pPr marL="4457065" indent="0">
              <a:buNone/>
              <a:defRPr sz="6500"/>
            </a:lvl4pPr>
            <a:lvl5pPr marL="5942965" indent="0">
              <a:buNone/>
              <a:defRPr sz="6500"/>
            </a:lvl5pPr>
            <a:lvl6pPr marL="7428230" indent="0">
              <a:buNone/>
              <a:defRPr sz="6500"/>
            </a:lvl6pPr>
            <a:lvl7pPr marL="8914130" indent="0">
              <a:buNone/>
              <a:defRPr sz="6500"/>
            </a:lvl7pPr>
            <a:lvl8pPr marL="10399395" indent="0">
              <a:buNone/>
              <a:defRPr sz="6500"/>
            </a:lvl8pPr>
            <a:lvl9pPr marL="11885295" indent="0">
              <a:buNone/>
              <a:defRPr sz="65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669835" y="26047743"/>
            <a:ext cx="11233785" cy="3906003"/>
          </a:xfrm>
        </p:spPr>
        <p:txBody>
          <a:bodyPr/>
          <a:lstStyle>
            <a:lvl1pPr marL="0" indent="0">
              <a:buNone/>
              <a:defRPr sz="4600"/>
            </a:lvl1pPr>
            <a:lvl2pPr marL="1485900" indent="0">
              <a:buNone/>
              <a:defRPr sz="4000"/>
            </a:lvl2pPr>
            <a:lvl3pPr marL="2971165" indent="0">
              <a:buNone/>
              <a:defRPr sz="3300"/>
            </a:lvl3pPr>
            <a:lvl4pPr marL="4457065" indent="0">
              <a:buNone/>
              <a:defRPr sz="3000"/>
            </a:lvl4pPr>
            <a:lvl5pPr marL="5942965" indent="0">
              <a:buNone/>
              <a:defRPr sz="3000"/>
            </a:lvl5pPr>
            <a:lvl6pPr marL="7428230" indent="0">
              <a:buNone/>
              <a:defRPr sz="3000"/>
            </a:lvl6pPr>
            <a:lvl7pPr marL="8914130" indent="0">
              <a:buNone/>
              <a:defRPr sz="3000"/>
            </a:lvl7pPr>
            <a:lvl8pPr marL="10399395" indent="0">
              <a:buNone/>
              <a:defRPr sz="3000"/>
            </a:lvl8pPr>
            <a:lvl9pPr marL="11885295" indent="0">
              <a:buNone/>
              <a:defRPr sz="30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60772-C151-4AB1-BB05-719FB4BF3023}" type="datetimeFigureOut">
              <a:rPr lang="zh-CN" altLang="en-US"/>
              <a:t>2025/6/16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8CA67-8444-4C40-B27D-BF2E078CA56A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文本占位符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936625" y="7767638"/>
            <a:ext cx="16849725" cy="2196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7134" tIns="148567" rIns="297134" bIns="148567" numCol="1" anchor="t" anchorCtr="0" compatLnSpc="1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936625" y="30846713"/>
            <a:ext cx="4367213" cy="1773237"/>
          </a:xfrm>
          <a:prstGeom prst="rect">
            <a:avLst/>
          </a:prstGeom>
        </p:spPr>
        <p:txBody>
          <a:bodyPr vert="horz" lIns="297134" tIns="148567" rIns="297134" bIns="148567" rtlCol="0" anchor="ctr"/>
          <a:lstStyle>
            <a:lvl1pPr algn="l" defTabSz="2971165" eaLnBrk="1" fontAlgn="auto" hangingPunct="1">
              <a:spcBef>
                <a:spcPts val="0"/>
              </a:spcBef>
              <a:spcAft>
                <a:spcPts val="0"/>
              </a:spcAft>
              <a:defRPr sz="4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3634C69-4122-481C-B033-A58BF5059606}" type="datetimeFigureOut">
              <a:rPr lang="zh-CN" altLang="en-US"/>
              <a:t>2025/6/16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6396038" y="30846713"/>
            <a:ext cx="5930900" cy="1773237"/>
          </a:xfrm>
          <a:prstGeom prst="rect">
            <a:avLst/>
          </a:prstGeom>
        </p:spPr>
        <p:txBody>
          <a:bodyPr vert="horz" lIns="297134" tIns="148567" rIns="297134" bIns="148567" rtlCol="0" anchor="ctr"/>
          <a:lstStyle>
            <a:lvl1pPr algn="ctr" defTabSz="2971165" eaLnBrk="1" fontAlgn="auto" hangingPunct="1">
              <a:spcBef>
                <a:spcPts val="0"/>
              </a:spcBef>
              <a:spcAft>
                <a:spcPts val="0"/>
              </a:spcAft>
              <a:defRPr sz="4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3419138" y="30846713"/>
            <a:ext cx="4367212" cy="1773237"/>
          </a:xfrm>
          <a:prstGeom prst="rect">
            <a:avLst/>
          </a:prstGeom>
        </p:spPr>
        <p:txBody>
          <a:bodyPr vert="horz" wrap="square" lIns="297134" tIns="148567" rIns="297134" bIns="148567" numCol="1" anchor="ctr" anchorCtr="0" compatLnSpc="1"/>
          <a:lstStyle>
            <a:lvl1pPr algn="r" defTabSz="2970530" eaLnBrk="1" hangingPunct="1">
              <a:defRPr sz="40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DD2EC32-61B6-486C-B359-39650ACA07DC}" type="slidenum">
              <a:rPr lang="zh-CN" altLang="en-US"/>
              <a:t>‹#›</a:t>
            </a:fld>
            <a:endParaRPr lang="zh-CN" altLang="en-US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32E47131-8859-7F09-095F-A3D091DE024F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745200" cy="383716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68625" rtl="0" eaLnBrk="0" fontAlgn="base" hangingPunct="0">
        <a:spcBef>
          <a:spcPct val="0"/>
        </a:spcBef>
        <a:spcAft>
          <a:spcPct val="0"/>
        </a:spcAft>
        <a:defRPr sz="14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754380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1508125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2262505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3016250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1111250" indent="-1111250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1pPr>
      <a:lvl2pPr marL="2413000" indent="-925830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711575" indent="-739775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7800" kern="1200">
          <a:solidFill>
            <a:schemeClr val="tx1"/>
          </a:solidFill>
          <a:latin typeface="+mn-lt"/>
          <a:ea typeface="+mn-ea"/>
          <a:cs typeface="+mn-cs"/>
        </a:defRPr>
      </a:lvl3pPr>
      <a:lvl4pPr marL="5196205" indent="-739775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83375" indent="-739775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71180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657080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142345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628245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8590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7116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5706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4296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42823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91413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9939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8529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8788" y="4134645"/>
            <a:ext cx="15363825" cy="328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1" name="矩形 9"/>
          <p:cNvSpPr>
            <a:spLocks noChangeArrowheads="1"/>
          </p:cNvSpPr>
          <p:nvPr/>
        </p:nvSpPr>
        <p:spPr bwMode="auto">
          <a:xfrm>
            <a:off x="1812925" y="5047681"/>
            <a:ext cx="15130463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0822" tIns="75411" rIns="150822" bIns="75411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中文题目采用黑体</a:t>
            </a:r>
            <a:r>
              <a:rPr lang="en-US" altLang="zh-CN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40</a:t>
            </a: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号字体 </a:t>
            </a:r>
            <a:r>
              <a:rPr lang="en-US" altLang="zh-CN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| </a:t>
            </a: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英文：</a:t>
            </a:r>
            <a:r>
              <a:rPr lang="en-US" altLang="zh-CN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Topic</a:t>
            </a: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r>
              <a:rPr lang="en-US" altLang="zh-CN" sz="40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Arial </a:t>
            </a:r>
            <a:r>
              <a:rPr lang="en-US" altLang="zh-CN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40</a:t>
            </a: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endParaRPr lang="en-US" altLang="zh-CN" sz="4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/>
            <a:r>
              <a:rPr lang="zh-CN" altLang="en-US" sz="2300" dirty="0"/>
              <a:t>                         作者：</a:t>
            </a:r>
            <a:r>
              <a:rPr lang="en-US" altLang="zh-CN" sz="2300" dirty="0"/>
              <a:t>23</a:t>
            </a:r>
            <a:r>
              <a:rPr lang="zh-CN" altLang="en-US" sz="2300" dirty="0"/>
              <a:t>号宋体  </a:t>
            </a:r>
            <a:r>
              <a:rPr lang="en-US" altLang="zh-CN" sz="2300" dirty="0"/>
              <a:t>| 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英文：</a:t>
            </a:r>
            <a:r>
              <a:rPr lang="en-US" altLang="zh-CN" sz="2300" dirty="0"/>
              <a:t>Author</a:t>
            </a:r>
            <a:r>
              <a:rPr lang="zh-CN" altLang="en-US" sz="2300" dirty="0"/>
              <a:t>：</a:t>
            </a:r>
            <a:r>
              <a:rPr lang="en-US" altLang="zh-CN" sz="2300" dirty="0"/>
              <a:t>23</a:t>
            </a:r>
            <a:r>
              <a:rPr lang="zh-CN" altLang="en-US" sz="2300" dirty="0"/>
              <a:t>  </a:t>
            </a:r>
            <a:r>
              <a:rPr lang="en-US" altLang="zh-CN" sz="2300" dirty="0"/>
              <a:t>Arial</a:t>
            </a:r>
            <a:r>
              <a:rPr lang="zh-CN" altLang="en-US" sz="2300" dirty="0"/>
              <a:t>）</a:t>
            </a:r>
            <a:r>
              <a:rPr lang="en-US" altLang="zh-CN" sz="2300" dirty="0"/>
              <a:t> 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sz="2300" dirty="0"/>
              <a:t>                                  单位：</a:t>
            </a:r>
            <a:r>
              <a:rPr lang="en-US" altLang="zh-CN" sz="2300" dirty="0"/>
              <a:t>23</a:t>
            </a:r>
            <a:r>
              <a:rPr lang="zh-CN" altLang="en-US" sz="2300" dirty="0"/>
              <a:t>号宋体 </a:t>
            </a:r>
            <a:r>
              <a:rPr lang="en-US" altLang="zh-CN" sz="2300" dirty="0"/>
              <a:t>| 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英文：</a:t>
            </a:r>
            <a:r>
              <a:rPr lang="en-US" altLang="zh-CN" sz="2300" dirty="0" err="1"/>
              <a:t>Organzation</a:t>
            </a:r>
            <a:r>
              <a:rPr lang="zh-CN" altLang="en-US" sz="2300" dirty="0"/>
              <a:t>：</a:t>
            </a:r>
            <a:r>
              <a:rPr lang="en-US" altLang="zh-CN" sz="2300" dirty="0"/>
              <a:t>23</a:t>
            </a:r>
            <a:r>
              <a:rPr lang="zh-CN" altLang="en-US" sz="2300" dirty="0"/>
              <a:t> </a:t>
            </a:r>
            <a:r>
              <a:rPr lang="en-US" altLang="zh-CN" sz="2300" dirty="0"/>
              <a:t>Arial</a:t>
            </a:r>
            <a:r>
              <a:rPr lang="zh-CN" altLang="en-US" sz="2300" dirty="0"/>
              <a:t>）</a:t>
            </a:r>
            <a:endParaRPr lang="en-US" altLang="zh-CN" sz="2300" dirty="0"/>
          </a:p>
        </p:txBody>
      </p:sp>
      <p:sp>
        <p:nvSpPr>
          <p:cNvPr id="2052" name="TextBox 11"/>
          <p:cNvSpPr txBox="1">
            <a:spLocks noChangeArrowheads="1"/>
          </p:cNvSpPr>
          <p:nvPr/>
        </p:nvSpPr>
        <p:spPr bwMode="auto">
          <a:xfrm>
            <a:off x="581025" y="9151938"/>
            <a:ext cx="9918700" cy="2457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0822" tIns="75411" rIns="150822" bIns="75411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300" b="1" dirty="0"/>
              <a:t>目的</a:t>
            </a:r>
            <a:endParaRPr lang="en-US" altLang="zh-CN" sz="33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 dirty="0"/>
          </a:p>
          <a:p>
            <a:pPr eaLnBrk="1" hangingPunct="1"/>
            <a:endParaRPr lang="en-US" altLang="zh-CN" sz="3300" dirty="0"/>
          </a:p>
          <a:p>
            <a:pPr eaLnBrk="1" hangingPunct="1"/>
            <a:r>
              <a:rPr lang="zh-CN" altLang="en-US" sz="3300" b="1" dirty="0"/>
              <a:t>方法</a:t>
            </a:r>
            <a:endParaRPr lang="en-US" altLang="zh-CN" sz="33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 dirty="0"/>
          </a:p>
          <a:p>
            <a:pPr eaLnBrk="1" hangingPunct="1"/>
            <a:endParaRPr lang="en-US" altLang="zh-CN" sz="3300" dirty="0"/>
          </a:p>
          <a:p>
            <a:pPr eaLnBrk="1" hangingPunct="1"/>
            <a:r>
              <a:rPr lang="zh-CN" altLang="en-US" sz="3300" b="1" dirty="0"/>
              <a:t>结果</a:t>
            </a:r>
            <a:endParaRPr lang="en-US" altLang="zh-CN" sz="33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 dirty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zh-CN" sz="3300" dirty="0"/>
          </a:p>
          <a:p>
            <a:pPr eaLnBrk="1" hangingPunct="1"/>
            <a:endParaRPr lang="zh-CN" altLang="en-US" sz="3300" dirty="0"/>
          </a:p>
        </p:txBody>
      </p:sp>
      <p:pic>
        <p:nvPicPr>
          <p:cNvPr id="2053" name="图片 14" descr="屏幕剪辑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5813" y="9766300"/>
            <a:ext cx="7486650" cy="925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矩形 15"/>
          <p:cNvSpPr>
            <a:spLocks noChangeArrowheads="1"/>
          </p:cNvSpPr>
          <p:nvPr/>
        </p:nvSpPr>
        <p:spPr bwMode="auto">
          <a:xfrm>
            <a:off x="10499725" y="19343688"/>
            <a:ext cx="7486650" cy="898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0822" tIns="75411" rIns="150822" bIns="75411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000" b="1" dirty="0"/>
              <a:t>结论</a:t>
            </a:r>
            <a:endParaRPr lang="en-US" altLang="zh-CN" sz="30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2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2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2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200" dirty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zh-CN" sz="3200" dirty="0"/>
          </a:p>
        </p:txBody>
      </p:sp>
      <p:sp>
        <p:nvSpPr>
          <p:cNvPr id="2055" name="矩形 1"/>
          <p:cNvSpPr>
            <a:spLocks noChangeArrowheads="1"/>
          </p:cNvSpPr>
          <p:nvPr/>
        </p:nvSpPr>
        <p:spPr bwMode="auto">
          <a:xfrm>
            <a:off x="290511" y="14217650"/>
            <a:ext cx="18432463" cy="5016758"/>
          </a:xfrm>
          <a:prstGeom prst="rect">
            <a:avLst/>
          </a:prstGeom>
          <a:solidFill>
            <a:srgbClr val="DBEEF4">
              <a:alpha val="8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请勿改变页面大小</a:t>
            </a:r>
            <a:endParaRPr lang="en-US" altLang="zh-CN" sz="8000" b="1" dirty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 eaLnBrk="1" hangingPunct="1"/>
            <a:r>
              <a:rPr lang="zh-CN" altLang="en-US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壁报内容只能</a:t>
            </a:r>
            <a:r>
              <a:rPr lang="en-US" altLang="zh-CN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</a:t>
            </a:r>
            <a:r>
              <a:rPr lang="zh-CN" altLang="en-US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页幻灯，请勿增加页数</a:t>
            </a:r>
            <a:endParaRPr lang="en-US" altLang="zh-CN" sz="8000" b="1" dirty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 eaLnBrk="1" hangingPunct="1"/>
            <a:r>
              <a:rPr lang="zh-CN" altLang="en-US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排版样式可以自主修改</a:t>
            </a:r>
            <a:endParaRPr lang="en-US" altLang="zh-CN" sz="8000" b="1" dirty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 eaLnBrk="1" hangingPunct="1"/>
            <a:r>
              <a:rPr lang="zh-CN" altLang="en-US" sz="8000" b="1" dirty="0">
                <a:latin typeface="等线" panose="02010600030101010101" pitchFamily="2" charset="-122"/>
                <a:ea typeface="等线" panose="02010600030101010101" pitchFamily="2" charset="-122"/>
              </a:rPr>
              <a:t>正式壁报请删除此提示</a:t>
            </a:r>
            <a:endParaRPr lang="en-US" altLang="zh-CN" sz="8000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1096</Words>
  <Application>Microsoft Office PowerPoint</Application>
  <PresentationFormat>自定义</PresentationFormat>
  <Paragraphs>19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等线</vt:lpstr>
      <vt:lpstr>黑体</vt:lpstr>
      <vt:lpstr>Arial</vt:lpstr>
      <vt:lpstr>Calibri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Jacky</dc:creator>
  <cp:lastModifiedBy>Administrator</cp:lastModifiedBy>
  <cp:revision>64</cp:revision>
  <dcterms:created xsi:type="dcterms:W3CDTF">2012-09-14T09:49:00Z</dcterms:created>
  <dcterms:modified xsi:type="dcterms:W3CDTF">2025-06-16T07:19:06Z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2052-12.1.0.20784</vt:lpwstr>
  </property>
  <property fmtid="{D5CDD505-2E9C-101B-9397-08002B2CF9AE}" pid="3" name="ICV">
    <vt:lpwstr>45AA537C03BD405DA55524538E2DCC70_12</vt:lpwstr>
  </property>
</Properties>
</file>