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0" r:id="rId3"/>
    <p:sldId id="256" r:id="rId4"/>
    <p:sldId id="259" r:id="rId5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7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1.jpeg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1.jpeg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1.jpeg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2379980" y="2102485"/>
            <a:ext cx="576453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/>
              <a:t>                 </a:t>
            </a:r>
            <a:r>
              <a:rPr lang="en-US" altLang="zh-CN" sz="3600"/>
              <a:t> </a:t>
            </a:r>
            <a:r>
              <a:rPr lang="zh-CN" altLang="en-US" sz="3600"/>
              <a:t>题</a:t>
            </a:r>
            <a:r>
              <a:rPr lang="en-US" altLang="zh-CN" sz="3600"/>
              <a:t> </a:t>
            </a:r>
            <a:r>
              <a:rPr lang="zh-CN" altLang="en-US" sz="3600"/>
              <a:t>目</a:t>
            </a:r>
            <a:endParaRPr lang="zh-CN" altLang="en-US" sz="3600"/>
          </a:p>
        </p:txBody>
      </p:sp>
      <p:sp>
        <p:nvSpPr>
          <p:cNvPr id="5" name="文本框 4"/>
          <p:cNvSpPr txBox="1"/>
          <p:nvPr>
            <p:custDataLst>
              <p:tags r:id="rId2"/>
            </p:custDataLst>
          </p:nvPr>
        </p:nvSpPr>
        <p:spPr>
          <a:xfrm>
            <a:off x="4408805" y="3106420"/>
            <a:ext cx="250126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                  </a:t>
            </a:r>
            <a:r>
              <a:rPr lang="zh-CN" altLang="en-US"/>
              <a:t>讲者</a:t>
            </a:r>
            <a:endParaRPr lang="zh-CN" altLang="en-US"/>
          </a:p>
          <a:p>
            <a:r>
              <a:rPr lang="en-US" altLang="zh-CN"/>
              <a:t>  </a:t>
            </a:r>
            <a:r>
              <a:rPr lang="zh-CN" altLang="en-US"/>
              <a:t>时间：</a:t>
            </a:r>
            <a:r>
              <a:rPr lang="en-US" altLang="zh-CN"/>
              <a:t>2023</a:t>
            </a:r>
            <a:r>
              <a:rPr lang="zh-CN" altLang="en-US"/>
              <a:t>年</a:t>
            </a:r>
            <a:r>
              <a:rPr lang="en-US" altLang="zh-CN"/>
              <a:t>3</a:t>
            </a:r>
            <a:r>
              <a:rPr lang="zh-CN" altLang="en-US"/>
              <a:t>月</a:t>
            </a:r>
            <a:r>
              <a:rPr lang="en-US" altLang="zh-CN"/>
              <a:t>10</a:t>
            </a:r>
            <a:r>
              <a:rPr lang="zh-CN" altLang="en-US"/>
              <a:t>日</a:t>
            </a:r>
            <a:endParaRPr lang="zh-CN" altLang="en-US"/>
          </a:p>
        </p:txBody>
      </p:sp>
      <p:pic>
        <p:nvPicPr>
          <p:cNvPr id="2" name="图片 1" descr="PPT底图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88190" cy="6858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839720" y="1609725"/>
            <a:ext cx="564769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4800"/>
              <a:t>标</a:t>
            </a:r>
            <a:r>
              <a:rPr lang="en-US" altLang="zh-CN" sz="4800"/>
              <a:t>    </a:t>
            </a:r>
            <a:r>
              <a:rPr lang="zh-CN" altLang="en-US" sz="4800"/>
              <a:t>题</a:t>
            </a:r>
            <a:endParaRPr lang="zh-CN" altLang="en-US" sz="4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2379980" y="2102485"/>
            <a:ext cx="576453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/>
              <a:t>                 </a:t>
            </a:r>
            <a:r>
              <a:rPr lang="en-US" altLang="zh-CN" sz="3600"/>
              <a:t> </a:t>
            </a:r>
            <a:r>
              <a:rPr lang="zh-CN" altLang="en-US" sz="3600"/>
              <a:t>题</a:t>
            </a:r>
            <a:r>
              <a:rPr lang="en-US" altLang="zh-CN" sz="3600"/>
              <a:t> </a:t>
            </a:r>
            <a:r>
              <a:rPr lang="zh-CN" altLang="en-US" sz="3600"/>
              <a:t>目</a:t>
            </a:r>
            <a:endParaRPr lang="zh-CN" altLang="en-US" sz="3600"/>
          </a:p>
        </p:txBody>
      </p:sp>
      <p:sp>
        <p:nvSpPr>
          <p:cNvPr id="5" name="文本框 4"/>
          <p:cNvSpPr txBox="1"/>
          <p:nvPr>
            <p:custDataLst>
              <p:tags r:id="rId2"/>
            </p:custDataLst>
          </p:nvPr>
        </p:nvSpPr>
        <p:spPr>
          <a:xfrm>
            <a:off x="4408805" y="3106420"/>
            <a:ext cx="250126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                  </a:t>
            </a:r>
            <a:r>
              <a:rPr lang="zh-CN" altLang="en-US"/>
              <a:t>讲者</a:t>
            </a:r>
            <a:endParaRPr lang="zh-CN" altLang="en-US"/>
          </a:p>
          <a:p>
            <a:r>
              <a:rPr lang="en-US" altLang="zh-CN"/>
              <a:t>  </a:t>
            </a:r>
            <a:r>
              <a:rPr lang="zh-CN" altLang="en-US"/>
              <a:t>时间：</a:t>
            </a:r>
            <a:r>
              <a:rPr lang="en-US" altLang="zh-CN"/>
              <a:t>2023</a:t>
            </a:r>
            <a:r>
              <a:rPr lang="zh-CN" altLang="en-US"/>
              <a:t>年</a:t>
            </a:r>
            <a:r>
              <a:rPr lang="en-US" altLang="zh-CN"/>
              <a:t>3</a:t>
            </a:r>
            <a:r>
              <a:rPr lang="zh-CN" altLang="en-US"/>
              <a:t>月</a:t>
            </a:r>
            <a:r>
              <a:rPr lang="en-US" altLang="zh-CN"/>
              <a:t>10</a:t>
            </a:r>
            <a:r>
              <a:rPr lang="zh-CN" altLang="en-US"/>
              <a:t>日</a:t>
            </a:r>
            <a:endParaRPr lang="zh-CN" altLang="en-US"/>
          </a:p>
        </p:txBody>
      </p:sp>
      <p:pic>
        <p:nvPicPr>
          <p:cNvPr id="2" name="图片 1" descr="PPT底图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" y="0"/>
            <a:ext cx="1218819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2379980" y="2102485"/>
            <a:ext cx="576453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/>
              <a:t>                 </a:t>
            </a:r>
            <a:r>
              <a:rPr lang="en-US" altLang="zh-CN" sz="3600"/>
              <a:t> </a:t>
            </a:r>
            <a:r>
              <a:rPr lang="zh-CN" altLang="en-US" sz="3600"/>
              <a:t>题</a:t>
            </a:r>
            <a:r>
              <a:rPr lang="en-US" altLang="zh-CN" sz="3600"/>
              <a:t> </a:t>
            </a:r>
            <a:r>
              <a:rPr lang="zh-CN" altLang="en-US" sz="3600"/>
              <a:t>目</a:t>
            </a:r>
            <a:endParaRPr lang="zh-CN" altLang="en-US" sz="3600"/>
          </a:p>
        </p:txBody>
      </p:sp>
      <p:sp>
        <p:nvSpPr>
          <p:cNvPr id="5" name="文本框 4"/>
          <p:cNvSpPr txBox="1"/>
          <p:nvPr>
            <p:custDataLst>
              <p:tags r:id="rId2"/>
            </p:custDataLst>
          </p:nvPr>
        </p:nvSpPr>
        <p:spPr>
          <a:xfrm>
            <a:off x="4408805" y="3106420"/>
            <a:ext cx="250126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                  </a:t>
            </a:r>
            <a:r>
              <a:rPr lang="zh-CN" altLang="en-US"/>
              <a:t>讲者</a:t>
            </a:r>
            <a:endParaRPr lang="zh-CN" altLang="en-US"/>
          </a:p>
          <a:p>
            <a:r>
              <a:rPr lang="en-US" altLang="zh-CN"/>
              <a:t>  </a:t>
            </a:r>
            <a:r>
              <a:rPr lang="zh-CN" altLang="en-US"/>
              <a:t>时间：</a:t>
            </a:r>
            <a:r>
              <a:rPr lang="en-US" altLang="zh-CN"/>
              <a:t>2023</a:t>
            </a:r>
            <a:r>
              <a:rPr lang="zh-CN" altLang="en-US"/>
              <a:t>年</a:t>
            </a:r>
            <a:r>
              <a:rPr lang="en-US" altLang="zh-CN"/>
              <a:t>3</a:t>
            </a:r>
            <a:r>
              <a:rPr lang="zh-CN" altLang="en-US"/>
              <a:t>月</a:t>
            </a:r>
            <a:r>
              <a:rPr lang="en-US" altLang="zh-CN"/>
              <a:t>10</a:t>
            </a:r>
            <a:r>
              <a:rPr lang="zh-CN" altLang="en-US"/>
              <a:t>日</a:t>
            </a:r>
            <a:endParaRPr lang="zh-CN" altLang="en-US"/>
          </a:p>
        </p:txBody>
      </p:sp>
      <p:pic>
        <p:nvPicPr>
          <p:cNvPr id="2" name="图片 1" descr="PPT底图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" y="0"/>
            <a:ext cx="12188190" cy="685800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COMMONDATA" val="eyJoZGlkIjoiY2YxMGIwMjI2OTAzOTU4ZmE5MThhMTZhOGEwODRmYzIifQ=="/>
  <p:tag name="KSO_WPP_MARK_KEY" val="20d992a0-c4af-4c7c-b6ed-6f80ce9bf1e5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174</Words>
  <Application>WPS 演示</Application>
  <PresentationFormat>宽屏</PresentationFormat>
  <Paragraphs>17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0" baseType="lpstr">
      <vt:lpstr>Arial</vt:lpstr>
      <vt:lpstr>宋体</vt:lpstr>
      <vt:lpstr>Wingdings</vt:lpstr>
      <vt:lpstr>Calibri</vt:lpstr>
      <vt:lpstr>微软雅黑</vt:lpstr>
      <vt:lpstr>Arial Unicode MS</vt:lpstr>
      <vt:lpstr>Office 主题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莎莎</cp:lastModifiedBy>
  <cp:revision>6</cp:revision>
  <dcterms:created xsi:type="dcterms:W3CDTF">2023-02-15T02:05:00Z</dcterms:created>
  <dcterms:modified xsi:type="dcterms:W3CDTF">2025-03-17T00:35:03Z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82D8B76BD4D144E78C9CEC0CBE0FA0FE_13</vt:lpwstr>
  </property>
  <property fmtid="{D5CDD505-2E9C-101B-9397-08002B2CF9AE}" pid="3" name="KSOProductBuildVer">
    <vt:lpwstr>2052-12.1.0.20305</vt:lpwstr>
  </property>
</Properties>
</file>