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7"/>
  </p:handoutMasterIdLst>
  <p:sldIdLst>
    <p:sldId id="330" r:id="rId3"/>
    <p:sldId id="331" r:id="rId5"/>
    <p:sldId id="332" r:id="rId6"/>
  </p:sldIdLst>
  <p:sldSz cx="12192000" cy="6858000"/>
  <p:notesSz cx="6797675" cy="9928225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02" autoAdjust="0"/>
    <p:restoredTop sz="94660"/>
  </p:normalViewPr>
  <p:slideViewPr>
    <p:cSldViewPr>
      <p:cViewPr varScale="1">
        <p:scale>
          <a:sx n="104" d="100"/>
          <a:sy n="104" d="100"/>
        </p:scale>
        <p:origin x="828" y="114"/>
      </p:cViewPr>
      <p:guideLst>
        <p:guide orient="horz" pos="2160"/>
        <p:guide pos="3833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401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handoutMaster" Target="handoutMasters/handoutMaster1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gs" Target="tags/tag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08E8DA-48FA-424B-BEBE-555A625627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322D85-FC7A-47AD-86D7-046E152533F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18980C-D2D3-478A-ADC3-590FD9A2367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C013D2-6060-43EB-9871-8F1143A31B9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C013D2-6060-43EB-9871-8F1143A31B9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cs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cs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cs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cs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70573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cs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cs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cs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cs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cs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cs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1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cs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cs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cs typeface="宋体" panose="02010600030101010101" pitchFamily="2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cs typeface="宋体" panose="02010600030101010101" pitchFamily="2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cs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cs typeface="宋体" panose="0201060003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cs typeface="宋体" panose="02010600030101010101" pitchFamily="2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cs typeface="宋体" panose="02010600030101010101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cs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cs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宋体" panose="02010600030101010101" pitchFamily="2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cs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cs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C:/Users/Kathy GUO/Desktop/APAPARI Slide Background.jpgAPAPARI Slide Background"/>
          <p:cNvPicPr>
            <a:picLocks noChangeAspect="1"/>
          </p:cNvPicPr>
          <p:nvPr userDrawn="1"/>
        </p:nvPicPr>
        <p:blipFill>
          <a:blip r:embed="rId1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 noProof="1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cs typeface="宋体" panose="02010600030101010101" pitchFamily="2" charset="-122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 noProof="1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cs typeface="宋体" panose="02010600030101010101" pitchFamily="2" charset="-122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宋体" panose="02010600030101010101" pitchFamily="2" charset="-122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cs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cs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cs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cs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cs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cs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cs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cs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宋体" panose="02010600030101010101" pitchFamily="2" charset="-122"/>
        </a:defRPr>
      </a:lvl1pPr>
      <a:lvl2pPr marL="742950" lvl="1" indent="-285750" algn="l" rtl="0" fontAlgn="base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fontAlgn="base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fontAlgn="base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fontAlgn="base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071495" y="1701165"/>
            <a:ext cx="6096000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4000" b="1">
                <a:sym typeface="+mn-ea"/>
              </a:rPr>
              <a:t>Topic: Arial </a:t>
            </a:r>
            <a:r>
              <a:rPr lang="en-US" altLang="zh-CN" sz="4000" b="1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40</a:t>
            </a:r>
            <a:endParaRPr lang="en-US" altLang="zh-CN" sz="4000" b="1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071495" y="4293235"/>
            <a:ext cx="6096000" cy="1153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2300">
                <a:latin typeface="+mj-lt"/>
                <a:cs typeface="+mj-lt"/>
                <a:sym typeface="+mn-ea"/>
              </a:rPr>
              <a:t>Author</a:t>
            </a:r>
            <a:r>
              <a:rPr lang="zh-CN" altLang="en-US" sz="2300">
                <a:latin typeface="+mj-lt"/>
                <a:cs typeface="+mj-lt"/>
                <a:sym typeface="+mn-ea"/>
              </a:rPr>
              <a:t>：</a:t>
            </a:r>
            <a:r>
              <a:rPr lang="en-US" altLang="zh-CN" sz="2300">
                <a:latin typeface="+mj-lt"/>
                <a:cs typeface="+mj-lt"/>
                <a:sym typeface="+mn-ea"/>
              </a:rPr>
              <a:t>Arial </a:t>
            </a:r>
            <a:r>
              <a:rPr lang="en-US" altLang="zh-CN" sz="2300">
                <a:latin typeface="+mj-lt"/>
                <a:cs typeface="+mj-lt"/>
                <a:sym typeface="+mn-ea"/>
              </a:rPr>
              <a:t>23</a:t>
            </a:r>
            <a:endParaRPr lang="en-US" altLang="zh-CN" sz="2300">
              <a:latin typeface="+mj-lt"/>
              <a:cs typeface="+mj-lt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300">
                <a:latin typeface="+mj-lt"/>
                <a:cs typeface="+mj-lt"/>
                <a:sym typeface="+mn-ea"/>
              </a:rPr>
              <a:t>Organzation</a:t>
            </a:r>
            <a:r>
              <a:rPr lang="zh-CN" altLang="en-US" sz="2300">
                <a:latin typeface="+mj-lt"/>
                <a:cs typeface="+mj-lt"/>
                <a:sym typeface="+mn-ea"/>
              </a:rPr>
              <a:t> ：</a:t>
            </a:r>
            <a:r>
              <a:rPr lang="en-US" altLang="zh-CN" sz="2300">
                <a:latin typeface="+mj-lt"/>
                <a:cs typeface="+mj-lt"/>
                <a:sym typeface="+mn-ea"/>
              </a:rPr>
              <a:t>Arial </a:t>
            </a:r>
            <a:r>
              <a:rPr lang="en-US" altLang="zh-CN" sz="2300">
                <a:latin typeface="+mj-lt"/>
                <a:cs typeface="+mj-lt"/>
                <a:sym typeface="+mn-ea"/>
              </a:rPr>
              <a:t>23</a:t>
            </a:r>
            <a:endParaRPr lang="en-US" altLang="zh-CN" sz="2300">
              <a:latin typeface="+mj-lt"/>
              <a:cs typeface="+mj-lt"/>
              <a:sym typeface="+mn-ea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407670" y="981075"/>
            <a:ext cx="11355705" cy="19685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300" b="1" dirty="0">
                <a:sym typeface="+mn-ea"/>
              </a:rPr>
              <a:t>-Part 1 Arial 33</a:t>
            </a:r>
            <a:endParaRPr lang="en-US" altLang="zh-CN" sz="3300" b="1" dirty="0">
              <a:sym typeface="+mn-ea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3300" b="1" dirty="0">
              <a:sym typeface="+mn-ea"/>
            </a:endParaRPr>
          </a:p>
          <a:p>
            <a:pPr marL="457200" indent="-4572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2800" dirty="0">
                <a:sym typeface="+mn-ea"/>
              </a:rPr>
              <a:t>Text Arial 28</a:t>
            </a:r>
            <a:endParaRPr lang="en-US" altLang="zh-CN" sz="2800" dirty="0">
              <a:sym typeface="+mn-ea"/>
            </a:endParaRPr>
          </a:p>
          <a:p>
            <a:pPr marL="457200" indent="-4572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2800" dirty="0">
                <a:sym typeface="+mn-ea"/>
              </a:rPr>
              <a:t>Text </a:t>
            </a:r>
            <a:r>
              <a:rPr lang="en-US" altLang="zh-CN" sz="2800" dirty="0" err="1">
                <a:sym typeface="+mn-ea"/>
              </a:rPr>
              <a:t>Text</a:t>
            </a:r>
            <a:r>
              <a:rPr lang="en-US" altLang="zh-CN" sz="2800" dirty="0">
                <a:sym typeface="+mn-ea"/>
              </a:rPr>
              <a:t> </a:t>
            </a:r>
            <a:r>
              <a:rPr lang="en-US" altLang="zh-CN" sz="2800" dirty="0" err="1">
                <a:sym typeface="+mn-ea"/>
              </a:rPr>
              <a:t>Text</a:t>
            </a:r>
            <a:r>
              <a:rPr lang="en-US" altLang="zh-CN" sz="2800" dirty="0">
                <a:sym typeface="+mn-ea"/>
              </a:rPr>
              <a:t> </a:t>
            </a:r>
            <a:r>
              <a:rPr lang="en-US" altLang="zh-CN" sz="2800" dirty="0" err="1">
                <a:sym typeface="+mn-ea"/>
              </a:rPr>
              <a:t>Text</a:t>
            </a:r>
            <a:r>
              <a:rPr lang="en-US" altLang="zh-CN" sz="2800" dirty="0">
                <a:sym typeface="+mn-ea"/>
              </a:rPr>
              <a:t> </a:t>
            </a:r>
            <a:r>
              <a:rPr lang="en-US" altLang="zh-CN" sz="2800" dirty="0" err="1">
                <a:sym typeface="+mn-ea"/>
              </a:rPr>
              <a:t>Text</a:t>
            </a:r>
            <a:r>
              <a:rPr lang="en-US" altLang="zh-CN" sz="2800" dirty="0">
                <a:sym typeface="+mn-ea"/>
              </a:rPr>
              <a:t> </a:t>
            </a:r>
            <a:r>
              <a:rPr lang="en-US" altLang="zh-CN" sz="2800" dirty="0" err="1">
                <a:sym typeface="+mn-ea"/>
              </a:rPr>
              <a:t>Text</a:t>
            </a:r>
            <a:r>
              <a:rPr lang="en-US" altLang="zh-CN" sz="2800" dirty="0">
                <a:sym typeface="+mn-ea"/>
              </a:rPr>
              <a:t> </a:t>
            </a:r>
            <a:r>
              <a:rPr lang="en-US" altLang="zh-CN" sz="2800" dirty="0" err="1">
                <a:sym typeface="+mn-ea"/>
              </a:rPr>
              <a:t>Text</a:t>
            </a:r>
            <a:r>
              <a:rPr lang="en-US" altLang="zh-CN" sz="2800" dirty="0">
                <a:sym typeface="+mn-ea"/>
              </a:rPr>
              <a:t> </a:t>
            </a:r>
            <a:r>
              <a:rPr lang="en-US" altLang="zh-CN" sz="2800" dirty="0" err="1">
                <a:sym typeface="+mn-ea"/>
              </a:rPr>
              <a:t>Text</a:t>
            </a:r>
            <a:r>
              <a:rPr lang="en-US" altLang="zh-CN" sz="2800" dirty="0">
                <a:sym typeface="+mn-ea"/>
              </a:rPr>
              <a:t> </a:t>
            </a:r>
            <a:r>
              <a:rPr lang="en-US" altLang="zh-CN" sz="2800" dirty="0" err="1">
                <a:sym typeface="+mn-ea"/>
              </a:rPr>
              <a:t>Text</a:t>
            </a:r>
            <a:r>
              <a:rPr lang="en-US" altLang="zh-CN" sz="2800" dirty="0">
                <a:sym typeface="+mn-ea"/>
              </a:rPr>
              <a:t> </a:t>
            </a:r>
            <a:r>
              <a:rPr lang="en-US" altLang="zh-CN" sz="2800" dirty="0" err="1">
                <a:sym typeface="+mn-ea"/>
              </a:rPr>
              <a:t>Text</a:t>
            </a:r>
            <a:r>
              <a:rPr lang="en-US" altLang="zh-CN" sz="2800" dirty="0">
                <a:sym typeface="+mn-ea"/>
              </a:rPr>
              <a:t> </a:t>
            </a:r>
            <a:r>
              <a:rPr lang="en-US" altLang="zh-CN" sz="2800" dirty="0" err="1">
                <a:sym typeface="+mn-ea"/>
              </a:rPr>
              <a:t>Text</a:t>
            </a:r>
            <a:r>
              <a:rPr lang="en-US" altLang="zh-CN" sz="2800" dirty="0">
                <a:sym typeface="+mn-ea"/>
              </a:rPr>
              <a:t> </a:t>
            </a:r>
            <a:r>
              <a:rPr lang="en-US" altLang="zh-CN" sz="2800" dirty="0" err="1">
                <a:sym typeface="+mn-ea"/>
              </a:rPr>
              <a:t>Text</a:t>
            </a:r>
            <a:r>
              <a:rPr lang="en-US" altLang="zh-CN" sz="2800" dirty="0">
                <a:sym typeface="+mn-ea"/>
              </a:rPr>
              <a:t> </a:t>
            </a:r>
            <a:endParaRPr lang="en-US" altLang="zh-CN" sz="2800" dirty="0">
              <a:sym typeface="+mn-e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407670" y="981075"/>
            <a:ext cx="6638925" cy="28301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eaLnBrk="1" hangingPunct="1">
              <a:buClrTx/>
              <a:buSzTx/>
              <a:buFont typeface="Arial" panose="020B0604020202020204" pitchFamily="34" charset="0"/>
              <a:buNone/>
            </a:pPr>
            <a:r>
              <a:rPr lang="en-US" altLang="zh-CN" sz="3300" b="1" dirty="0">
                <a:sym typeface="+mn-ea"/>
              </a:rPr>
              <a:t>-Part 2</a:t>
            </a:r>
            <a:endParaRPr lang="en-US" altLang="zh-CN" sz="3300" b="1" dirty="0">
              <a:sym typeface="+mn-ea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3300" b="1" dirty="0">
              <a:sym typeface="+mn-ea"/>
            </a:endParaRPr>
          </a:p>
          <a:p>
            <a:pPr marL="457200" indent="-457200" algn="l" eaLnBrk="1" hangingPunct="1"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z="2800" dirty="0">
                <a:sym typeface="+mn-ea"/>
              </a:rPr>
              <a:t>Text Text Text Text Text Text Text Text Text Text Text Text </a:t>
            </a:r>
            <a:endParaRPr lang="en-US" altLang="zh-CN" sz="2800" dirty="0"/>
          </a:p>
          <a:p>
            <a:pPr marL="457200" indent="-457200" algn="l" eaLnBrk="1" hangingPunct="1"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z="2800" dirty="0">
                <a:sym typeface="+mn-ea"/>
              </a:rPr>
              <a:t>Text Text Text Text Text Text Text Text Text Text Text Text </a:t>
            </a:r>
            <a:endParaRPr lang="en-US" altLang="zh-CN" sz="2800" dirty="0">
              <a:sym typeface="+mn-ea"/>
            </a:endParaRPr>
          </a:p>
        </p:txBody>
      </p:sp>
      <p:pic>
        <p:nvPicPr>
          <p:cNvPr id="5" name="图片 14" descr="屏幕剪辑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705" y="1014730"/>
            <a:ext cx="4563745" cy="5644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ZTI3NTNkY2NiMDgzMjRlZTg2ZjQ2N2M1MTg0YmFjZj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267</Words>
  <Application>WPS 演示</Application>
  <PresentationFormat>宽屏</PresentationFormat>
  <Paragraphs>15</Paragraphs>
  <Slides>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Arial Unicode MS</vt:lpstr>
      <vt:lpstr>等线</vt:lpstr>
      <vt:lpstr>黑体</vt:lpstr>
      <vt:lpstr>默认设计模板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XINGCHEN</dc:creator>
  <cp:lastModifiedBy>Kathy GUO</cp:lastModifiedBy>
  <cp:revision>143</cp:revision>
  <cp:lastPrinted>2020-08-20T06:55:00Z</cp:lastPrinted>
  <dcterms:created xsi:type="dcterms:W3CDTF">2018-11-13T08:11:00Z</dcterms:created>
  <dcterms:modified xsi:type="dcterms:W3CDTF">2024-10-05T14:16:23Z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2052-12.1.0.18276</vt:lpwstr>
  </property>
  <property fmtid="{D5CDD505-2E9C-101B-9397-08002B2CF9AE}" pid="3" name="ICV">
    <vt:lpwstr>7D5555612DFE428EAF9FCBC2179AE6F0_12</vt:lpwstr>
  </property>
</Properties>
</file>