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media/image10.svg" ContentType="image/svg+xml"/>
  <Override PartName="/ppt/media/image12.svg" ContentType="image/svg+xml"/>
  <Override PartName="/ppt/media/image13.svg" ContentType="image/svg+xml"/>
  <Override PartName="/ppt/media/image15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9" r:id="rId3"/>
    <p:sldId id="287" r:id="rId4"/>
    <p:sldId id="291" r:id="rId5"/>
    <p:sldId id="289" r:id="rId6"/>
    <p:sldId id="303" r:id="rId8"/>
    <p:sldId id="293" r:id="rId9"/>
    <p:sldId id="306" r:id="rId10"/>
    <p:sldId id="310" r:id="rId11"/>
    <p:sldId id="296" r:id="rId12"/>
    <p:sldId id="297" r:id="rId13"/>
    <p:sldId id="298" r:id="rId14"/>
    <p:sldId id="299" r:id="rId15"/>
    <p:sldId id="300" r:id="rId16"/>
    <p:sldId id="301" r:id="rId17"/>
    <p:sldId id="302" r:id="rId18"/>
  </p:sldIdLst>
  <p:sldSz cx="11519535" cy="647954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  <p:cmAuthor id="1483810881" name="WPS_1679281038" initials="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C468E"/>
    <a:srgbClr val="3A1773"/>
    <a:srgbClr val="5D349A"/>
    <a:srgbClr val="5C339A"/>
    <a:srgbClr val="411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195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Thinkpad\Desktop\&#21608;&#28165;\&#21608;&#28165;&#21270;&#3956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1" i="0" u="none" strike="noStrike" kern="1200" baseline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思源黑体 CN Normal" panose="020B0400000000000000" charset="-122"/>
            </a:defRPr>
          </a:pPr>
        </a:p>
      </c:txPr>
    </c:title>
    <c:autoTitleDeleted val="0"/>
    <c:plotArea>
      <c:layout>
        <c:manualLayout>
          <c:layoutTarget val="inner"/>
          <c:xMode val="edge"/>
          <c:yMode val="edge"/>
          <c:x val="0.068520890515401"/>
          <c:y val="0.125797024442083"/>
          <c:w val="0.918060384263495"/>
          <c:h val="0.551753453772582"/>
        </c:manualLayout>
      </c:layout>
      <c:lineChart>
        <c:grouping val="standard"/>
        <c:varyColors val="0"/>
        <c:ser>
          <c:idx val="0"/>
          <c:order val="0"/>
          <c:tx>
            <c:strRef>
              <c:f>[周清化验.xlsx]Sheet1!$B$1</c:f>
              <c:strCache>
                <c:ptCount val="1"/>
                <c:pt idx="0">
                  <c:v>WBC(×10∧9/L)</c:v>
                </c:pt>
              </c:strCache>
            </c:strRef>
          </c:tx>
          <c:spPr>
            <a:ln w="28575" cap="rnd">
              <a:gradFill>
                <a:gsLst>
                  <a:gs pos="100000">
                    <a:schemeClr val="accent1"/>
                  </a:gs>
                  <a:gs pos="0">
                    <a:schemeClr val="accent1">
                      <a:hueOff val="-1670000"/>
                    </a:schemeClr>
                  </a:gs>
                </a:gsLst>
                <a:lin ang="0" scaled="0"/>
              </a:gradFill>
              <a:round/>
            </a:ln>
            <a:effectLst/>
          </c:spPr>
          <c:marker>
            <c:symbol val="none"/>
          </c:marker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思源黑体 CN Normal" panose="020B0400000000000000" charset="-122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[周清化验.xlsx]Sheet1!$A$2:$A$21</c:f>
              <c:numCache>
                <c:formatCode>yyyy/m/d;@</c:formatCode>
                <c:ptCount val="20"/>
                <c:pt idx="0" c:formatCode="yyyy/m/d;@">
                  <c:v>45154</c:v>
                </c:pt>
                <c:pt idx="1" c:formatCode="yyyy/m/d;@">
                  <c:v>45155</c:v>
                </c:pt>
                <c:pt idx="2" c:formatCode="yyyy/m/d;@">
                  <c:v>45156</c:v>
                </c:pt>
                <c:pt idx="3" c:formatCode="yyyy/m/d;@">
                  <c:v>45157</c:v>
                </c:pt>
                <c:pt idx="4" c:formatCode="yyyy/m/d;@">
                  <c:v>45158</c:v>
                </c:pt>
                <c:pt idx="5" c:formatCode="yyyy/m/d;@">
                  <c:v>45159</c:v>
                </c:pt>
                <c:pt idx="6" c:formatCode="yyyy/m/d;@">
                  <c:v>45160</c:v>
                </c:pt>
                <c:pt idx="7" c:formatCode="yyyy/m/d;@">
                  <c:v>45161</c:v>
                </c:pt>
                <c:pt idx="8" c:formatCode="yyyy/m/d;@">
                  <c:v>45162</c:v>
                </c:pt>
                <c:pt idx="9" c:formatCode="yyyy/m/d;@">
                  <c:v>45163</c:v>
                </c:pt>
                <c:pt idx="10" c:formatCode="yyyy/m/d;@">
                  <c:v>45164</c:v>
                </c:pt>
                <c:pt idx="11" c:formatCode="yyyy/m/d;@">
                  <c:v>45165</c:v>
                </c:pt>
                <c:pt idx="12" c:formatCode="yyyy/m/d;@">
                  <c:v>45166</c:v>
                </c:pt>
                <c:pt idx="13" c:formatCode="yyyy/m/d;@">
                  <c:v>45167</c:v>
                </c:pt>
                <c:pt idx="14" c:formatCode="yyyy/m/d;@">
                  <c:v>45168</c:v>
                </c:pt>
                <c:pt idx="15" c:formatCode="yyyy/m/d;@">
                  <c:v>45170</c:v>
                </c:pt>
                <c:pt idx="16" c:formatCode="yyyy/m/d;@">
                  <c:v>45171</c:v>
                </c:pt>
                <c:pt idx="17" c:formatCode="yyyy/m/d;@">
                  <c:v>45172</c:v>
                </c:pt>
                <c:pt idx="18" c:formatCode="yyyy/m/d;@">
                  <c:v>45173</c:v>
                </c:pt>
                <c:pt idx="19" c:formatCode="yyyy/m/d;@">
                  <c:v>45174</c:v>
                </c:pt>
              </c:numCache>
            </c:numRef>
          </c:cat>
          <c:val>
            <c:numRef>
              <c:f>[周清化验.xlsx]Sheet1!$B$2:$B$21</c:f>
              <c:numCache>
                <c:formatCode>0.00_);[Red]\(0.00\)</c:formatCode>
                <c:ptCount val="20"/>
                <c:pt idx="0">
                  <c:v>8.82</c:v>
                </c:pt>
                <c:pt idx="1">
                  <c:v>15.39</c:v>
                </c:pt>
                <c:pt idx="2">
                  <c:v>16.9</c:v>
                </c:pt>
                <c:pt idx="3">
                  <c:v>17.57</c:v>
                </c:pt>
                <c:pt idx="4">
                  <c:v>19.14</c:v>
                </c:pt>
                <c:pt idx="5">
                  <c:v>10.82</c:v>
                </c:pt>
                <c:pt idx="6">
                  <c:v>24.71</c:v>
                </c:pt>
                <c:pt idx="7">
                  <c:v>19.96</c:v>
                </c:pt>
                <c:pt idx="8">
                  <c:v>25.02</c:v>
                </c:pt>
                <c:pt idx="9">
                  <c:v>26.42</c:v>
                </c:pt>
                <c:pt idx="10">
                  <c:v>27.83</c:v>
                </c:pt>
                <c:pt idx="11">
                  <c:v>19.74</c:v>
                </c:pt>
                <c:pt idx="12">
                  <c:v>12.18</c:v>
                </c:pt>
                <c:pt idx="13">
                  <c:v>12.94</c:v>
                </c:pt>
                <c:pt idx="14">
                  <c:v>9.26</c:v>
                </c:pt>
                <c:pt idx="15">
                  <c:v>7.15</c:v>
                </c:pt>
                <c:pt idx="16">
                  <c:v>12.16</c:v>
                </c:pt>
                <c:pt idx="17">
                  <c:v>10.81</c:v>
                </c:pt>
                <c:pt idx="18">
                  <c:v>10.56</c:v>
                </c:pt>
                <c:pt idx="19">
                  <c:v>13.96</c:v>
                </c:pt>
              </c:numCache>
            </c:numRef>
          </c: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1"/>
        <c:axId val="939724741"/>
        <c:axId val="634280503"/>
      </c:lineChart>
      <c:dateAx>
        <c:axId val="93972474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思源黑体 CN Normal" panose="020B0400000000000000" charset="-122"/>
              </a:defRPr>
            </a:pPr>
          </a:p>
        </c:txPr>
        <c:crossAx val="634280503"/>
        <c:crosses val="autoZero"/>
        <c:auto val="1"/>
        <c:lblOffset val="100"/>
        <c:baseTimeUnit val="days"/>
      </c:dateAx>
      <c:valAx>
        <c:axId val="634280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0200"/>
                </a:schemeClr>
              </a:solidFill>
              <a:round/>
            </a:ln>
            <a:effectLst/>
          </c:spPr>
        </c:majorGridlines>
        <c:numFmt formatCode="0.00_);[Red]\(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思源黑体 CN Normal" panose="020B0400000000000000" charset="-122"/>
              </a:defRPr>
            </a:pPr>
          </a:p>
        </c:txPr>
        <c:crossAx val="93972474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思源黑体 CN Normal" panose="020B0400000000000000" charset="-122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思源黑体 CN Normal" panose="020B0400000000000000" charset="-122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5f81765-0ea3-41e2-9d90-4b695fd75e68}"/>
      </c:ext>
    </c:extLst>
  </c:chart>
  <c:spPr>
    <a:noFill/>
    <a:ln>
      <a:noFill/>
    </a:ln>
    <a:effectLst/>
  </c:spPr>
  <c:txPr>
    <a:bodyPr/>
    <a:lstStyle/>
    <a:p>
      <a:pPr>
        <a:defRPr lang="zh-CN">
          <a:solidFill>
            <a:schemeClr val="bg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  <a:sym typeface="思源黑体 CN Normal" panose="020B0400000000000000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3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gradFill>
          <a:gsLst>
            <a:gs pos="100000">
              <a:schemeClr val="phClr"/>
            </a:gs>
            <a:gs pos="0">
              <a:schemeClr val="phClr">
                <a:hueOff val="-1670000"/>
              </a:schemeClr>
            </a:gs>
          </a:gsLst>
          <a:lin ang="0" scaled="0"/>
        </a:gra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bg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1B088-4959-4BDA-A2D1-734C193972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image" Target="../media/image4.png"/><Relationship Id="rId2" Type="http://schemas.openxmlformats.org/officeDocument/2006/relationships/tags" Target="../tags/tag154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image" Target="../media/image4.png"/><Relationship Id="rId3" Type="http://schemas.openxmlformats.org/officeDocument/2006/relationships/tags" Target="../tags/tag157.xml"/><Relationship Id="rId2" Type="http://schemas.openxmlformats.org/officeDocument/2006/relationships/image" Target="../media/image3.png"/><Relationship Id="rId1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163.xml"/><Relationship Id="rId7" Type="http://schemas.openxmlformats.org/officeDocument/2006/relationships/image" Target="../media/image13.sv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tags" Target="../tags/tag162.xml"/><Relationship Id="rId3" Type="http://schemas.openxmlformats.org/officeDocument/2006/relationships/image" Target="../media/image4.png"/><Relationship Id="rId2" Type="http://schemas.openxmlformats.org/officeDocument/2006/relationships/tags" Target="../tags/tag161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image" Target="../media/image4.png"/><Relationship Id="rId29" Type="http://schemas.openxmlformats.org/officeDocument/2006/relationships/slideLayout" Target="../slideLayouts/slideLayout6.xml"/><Relationship Id="rId28" Type="http://schemas.openxmlformats.org/officeDocument/2006/relationships/tags" Target="../tags/tag189.xml"/><Relationship Id="rId27" Type="http://schemas.openxmlformats.org/officeDocument/2006/relationships/tags" Target="../tags/tag188.xml"/><Relationship Id="rId26" Type="http://schemas.openxmlformats.org/officeDocument/2006/relationships/tags" Target="../tags/tag187.xml"/><Relationship Id="rId25" Type="http://schemas.openxmlformats.org/officeDocument/2006/relationships/tags" Target="../tags/tag186.xml"/><Relationship Id="rId24" Type="http://schemas.openxmlformats.org/officeDocument/2006/relationships/tags" Target="../tags/tag185.xml"/><Relationship Id="rId23" Type="http://schemas.openxmlformats.org/officeDocument/2006/relationships/tags" Target="../tags/tag184.xml"/><Relationship Id="rId22" Type="http://schemas.openxmlformats.org/officeDocument/2006/relationships/tags" Target="../tags/tag183.xml"/><Relationship Id="rId21" Type="http://schemas.openxmlformats.org/officeDocument/2006/relationships/tags" Target="../tags/tag182.xml"/><Relationship Id="rId20" Type="http://schemas.openxmlformats.org/officeDocument/2006/relationships/tags" Target="../tags/tag181.xml"/><Relationship Id="rId2" Type="http://schemas.openxmlformats.org/officeDocument/2006/relationships/tags" Target="../tags/tag164.xml"/><Relationship Id="rId19" Type="http://schemas.openxmlformats.org/officeDocument/2006/relationships/tags" Target="../tags/tag180.xml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tags" Target="../tags/tag177.xml"/><Relationship Id="rId15" Type="http://schemas.openxmlformats.org/officeDocument/2006/relationships/tags" Target="../tags/tag176.xml"/><Relationship Id="rId14" Type="http://schemas.openxmlformats.org/officeDocument/2006/relationships/tags" Target="../tags/tag175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image" Target="../media/image4.png"/><Relationship Id="rId4" Type="http://schemas.openxmlformats.org/officeDocument/2006/relationships/tags" Target="../tags/tag190.xml"/><Relationship Id="rId3" Type="http://schemas.openxmlformats.org/officeDocument/2006/relationships/image" Target="../media/image3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94.xml"/><Relationship Id="rId2" Type="http://schemas.openxmlformats.org/officeDocument/2006/relationships/image" Target="../media/image4.png"/><Relationship Id="rId1" Type="http://schemas.openxmlformats.org/officeDocument/2006/relationships/tags" Target="../tags/tag19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0" Type="http://schemas.openxmlformats.org/officeDocument/2006/relationships/slideLayout" Target="../slideLayouts/slideLayout6.xml"/><Relationship Id="rId3" Type="http://schemas.openxmlformats.org/officeDocument/2006/relationships/tags" Target="../tags/tag5.xml"/><Relationship Id="rId29" Type="http://schemas.openxmlformats.org/officeDocument/2006/relationships/tags" Target="../tags/tag29.xml"/><Relationship Id="rId28" Type="http://schemas.openxmlformats.org/officeDocument/2006/relationships/image" Target="../media/image4.png"/><Relationship Id="rId27" Type="http://schemas.openxmlformats.org/officeDocument/2006/relationships/tags" Target="../tags/tag28.xml"/><Relationship Id="rId26" Type="http://schemas.openxmlformats.org/officeDocument/2006/relationships/image" Target="../media/image3.png"/><Relationship Id="rId25" Type="http://schemas.openxmlformats.org/officeDocument/2006/relationships/tags" Target="../tags/tag27.xml"/><Relationship Id="rId24" Type="http://schemas.openxmlformats.org/officeDocument/2006/relationships/tags" Target="../tags/tag26.xml"/><Relationship Id="rId23" Type="http://schemas.openxmlformats.org/officeDocument/2006/relationships/tags" Target="../tags/tag25.xml"/><Relationship Id="rId22" Type="http://schemas.openxmlformats.org/officeDocument/2006/relationships/tags" Target="../tags/tag24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tags" Target="../tags/tag4.xml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34.xml"/><Relationship Id="rId6" Type="http://schemas.openxmlformats.org/officeDocument/2006/relationships/image" Target="../media/image3.png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4.png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42.xml"/><Relationship Id="rId1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image" Target="../media/image4.png"/><Relationship Id="rId21" Type="http://schemas.openxmlformats.org/officeDocument/2006/relationships/slideLayout" Target="../slideLayouts/slideLayout6.xml"/><Relationship Id="rId20" Type="http://schemas.openxmlformats.org/officeDocument/2006/relationships/tags" Target="../tags/tag60.xml"/><Relationship Id="rId2" Type="http://schemas.openxmlformats.org/officeDocument/2006/relationships/tags" Target="../tags/tag43.xml"/><Relationship Id="rId19" Type="http://schemas.openxmlformats.org/officeDocument/2006/relationships/tags" Target="../tags/tag59.xml"/><Relationship Id="rId18" Type="http://schemas.openxmlformats.org/officeDocument/2006/relationships/tags" Target="../tags/tag58.xml"/><Relationship Id="rId17" Type="http://schemas.openxmlformats.org/officeDocument/2006/relationships/tags" Target="../tags/tag57.xml"/><Relationship Id="rId16" Type="http://schemas.openxmlformats.org/officeDocument/2006/relationships/tags" Target="../tags/tag56.xml"/><Relationship Id="rId15" Type="http://schemas.openxmlformats.org/officeDocument/2006/relationships/tags" Target="../tags/tag55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9" Type="http://schemas.openxmlformats.org/officeDocument/2006/relationships/slideLayout" Target="../slideLayouts/slideLayout6.xml"/><Relationship Id="rId58" Type="http://schemas.openxmlformats.org/officeDocument/2006/relationships/tags" Target="../tags/tag116.xml"/><Relationship Id="rId57" Type="http://schemas.openxmlformats.org/officeDocument/2006/relationships/image" Target="../media/image3.png"/><Relationship Id="rId56" Type="http://schemas.openxmlformats.org/officeDocument/2006/relationships/tags" Target="../tags/tag115.xml"/><Relationship Id="rId55" Type="http://schemas.openxmlformats.org/officeDocument/2006/relationships/tags" Target="../tags/tag114.xml"/><Relationship Id="rId54" Type="http://schemas.openxmlformats.org/officeDocument/2006/relationships/tags" Target="../tags/tag113.xml"/><Relationship Id="rId53" Type="http://schemas.openxmlformats.org/officeDocument/2006/relationships/tags" Target="../tags/tag112.xml"/><Relationship Id="rId52" Type="http://schemas.openxmlformats.org/officeDocument/2006/relationships/tags" Target="../tags/tag111.xml"/><Relationship Id="rId51" Type="http://schemas.openxmlformats.org/officeDocument/2006/relationships/tags" Target="../tags/tag110.xml"/><Relationship Id="rId50" Type="http://schemas.openxmlformats.org/officeDocument/2006/relationships/tags" Target="../tags/tag109.xml"/><Relationship Id="rId5" Type="http://schemas.openxmlformats.org/officeDocument/2006/relationships/tags" Target="../tags/tag64.xml"/><Relationship Id="rId49" Type="http://schemas.openxmlformats.org/officeDocument/2006/relationships/tags" Target="../tags/tag108.xml"/><Relationship Id="rId48" Type="http://schemas.openxmlformats.org/officeDocument/2006/relationships/tags" Target="../tags/tag107.xml"/><Relationship Id="rId47" Type="http://schemas.openxmlformats.org/officeDocument/2006/relationships/tags" Target="../tags/tag106.xml"/><Relationship Id="rId46" Type="http://schemas.openxmlformats.org/officeDocument/2006/relationships/tags" Target="../tags/tag105.xml"/><Relationship Id="rId45" Type="http://schemas.openxmlformats.org/officeDocument/2006/relationships/tags" Target="../tags/tag104.xml"/><Relationship Id="rId44" Type="http://schemas.openxmlformats.org/officeDocument/2006/relationships/tags" Target="../tags/tag103.xml"/><Relationship Id="rId43" Type="http://schemas.openxmlformats.org/officeDocument/2006/relationships/tags" Target="../tags/tag102.xml"/><Relationship Id="rId42" Type="http://schemas.openxmlformats.org/officeDocument/2006/relationships/tags" Target="../tags/tag101.xml"/><Relationship Id="rId41" Type="http://schemas.openxmlformats.org/officeDocument/2006/relationships/tags" Target="../tags/tag100.xml"/><Relationship Id="rId40" Type="http://schemas.openxmlformats.org/officeDocument/2006/relationships/tags" Target="../tags/tag99.xml"/><Relationship Id="rId4" Type="http://schemas.openxmlformats.org/officeDocument/2006/relationships/tags" Target="../tags/tag63.xml"/><Relationship Id="rId39" Type="http://schemas.openxmlformats.org/officeDocument/2006/relationships/tags" Target="../tags/tag98.xml"/><Relationship Id="rId38" Type="http://schemas.openxmlformats.org/officeDocument/2006/relationships/tags" Target="../tags/tag97.xml"/><Relationship Id="rId37" Type="http://schemas.openxmlformats.org/officeDocument/2006/relationships/tags" Target="../tags/tag96.xml"/><Relationship Id="rId36" Type="http://schemas.openxmlformats.org/officeDocument/2006/relationships/tags" Target="../tags/tag95.xml"/><Relationship Id="rId35" Type="http://schemas.openxmlformats.org/officeDocument/2006/relationships/tags" Target="../tags/tag94.xml"/><Relationship Id="rId34" Type="http://schemas.openxmlformats.org/officeDocument/2006/relationships/tags" Target="../tags/tag93.xml"/><Relationship Id="rId33" Type="http://schemas.openxmlformats.org/officeDocument/2006/relationships/tags" Target="../tags/tag92.xml"/><Relationship Id="rId32" Type="http://schemas.openxmlformats.org/officeDocument/2006/relationships/tags" Target="../tags/tag91.xml"/><Relationship Id="rId31" Type="http://schemas.openxmlformats.org/officeDocument/2006/relationships/tags" Target="../tags/tag90.xml"/><Relationship Id="rId30" Type="http://schemas.openxmlformats.org/officeDocument/2006/relationships/tags" Target="../tags/tag89.xml"/><Relationship Id="rId3" Type="http://schemas.openxmlformats.org/officeDocument/2006/relationships/tags" Target="../tags/tag62.xml"/><Relationship Id="rId29" Type="http://schemas.openxmlformats.org/officeDocument/2006/relationships/tags" Target="../tags/tag88.xml"/><Relationship Id="rId28" Type="http://schemas.openxmlformats.org/officeDocument/2006/relationships/tags" Target="../tags/tag87.xml"/><Relationship Id="rId27" Type="http://schemas.openxmlformats.org/officeDocument/2006/relationships/tags" Target="../tags/tag86.xml"/><Relationship Id="rId26" Type="http://schemas.openxmlformats.org/officeDocument/2006/relationships/tags" Target="../tags/tag85.xml"/><Relationship Id="rId25" Type="http://schemas.openxmlformats.org/officeDocument/2006/relationships/tags" Target="../tags/tag84.xml"/><Relationship Id="rId24" Type="http://schemas.openxmlformats.org/officeDocument/2006/relationships/tags" Target="../tags/tag83.xml"/><Relationship Id="rId23" Type="http://schemas.openxmlformats.org/officeDocument/2006/relationships/tags" Target="../tags/tag82.xml"/><Relationship Id="rId22" Type="http://schemas.openxmlformats.org/officeDocument/2006/relationships/tags" Target="../tags/tag81.xml"/><Relationship Id="rId21" Type="http://schemas.openxmlformats.org/officeDocument/2006/relationships/tags" Target="../tags/tag80.xml"/><Relationship Id="rId20" Type="http://schemas.openxmlformats.org/officeDocument/2006/relationships/tags" Target="../tags/tag79.xml"/><Relationship Id="rId2" Type="http://schemas.openxmlformats.org/officeDocument/2006/relationships/image" Target="../media/image4.png"/><Relationship Id="rId19" Type="http://schemas.openxmlformats.org/officeDocument/2006/relationships/tags" Target="../tags/tag78.xml"/><Relationship Id="rId18" Type="http://schemas.openxmlformats.org/officeDocument/2006/relationships/tags" Target="../tags/tag77.xml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tags" Target="../tags/tag6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6" Type="http://schemas.openxmlformats.org/officeDocument/2006/relationships/notesSlide" Target="../notesSlides/notesSlide2.xml"/><Relationship Id="rId25" Type="http://schemas.openxmlformats.org/officeDocument/2006/relationships/slideLayout" Target="../slideLayouts/slideLayout6.xml"/><Relationship Id="rId24" Type="http://schemas.openxmlformats.org/officeDocument/2006/relationships/tags" Target="../tags/tag138.xml"/><Relationship Id="rId23" Type="http://schemas.openxmlformats.org/officeDocument/2006/relationships/image" Target="../media/image3.png"/><Relationship Id="rId22" Type="http://schemas.openxmlformats.org/officeDocument/2006/relationships/tags" Target="../tags/tag137.xml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image" Target="../media/image4.png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image" Target="../media/image4.png"/><Relationship Id="rId24" Type="http://schemas.openxmlformats.org/officeDocument/2006/relationships/slideLayout" Target="../slideLayouts/slideLayout6.xml"/><Relationship Id="rId23" Type="http://schemas.openxmlformats.org/officeDocument/2006/relationships/tags" Target="../tags/tag153.xml"/><Relationship Id="rId22" Type="http://schemas.openxmlformats.org/officeDocument/2006/relationships/image" Target="../media/image10.svg"/><Relationship Id="rId21" Type="http://schemas.openxmlformats.org/officeDocument/2006/relationships/image" Target="../media/image9.png"/><Relationship Id="rId20" Type="http://schemas.openxmlformats.org/officeDocument/2006/relationships/image" Target="../media/image8.svg"/><Relationship Id="rId2" Type="http://schemas.openxmlformats.org/officeDocument/2006/relationships/tags" Target="../tags/tag139.xml"/><Relationship Id="rId19" Type="http://schemas.openxmlformats.org/officeDocument/2006/relationships/image" Target="../media/image7.png"/><Relationship Id="rId18" Type="http://schemas.openxmlformats.org/officeDocument/2006/relationships/tags" Target="../tags/tag152.xml"/><Relationship Id="rId17" Type="http://schemas.openxmlformats.org/officeDocument/2006/relationships/tags" Target="../tags/tag151.xml"/><Relationship Id="rId16" Type="http://schemas.openxmlformats.org/officeDocument/2006/relationships/tags" Target="../tags/tag150.xml"/><Relationship Id="rId15" Type="http://schemas.openxmlformats.org/officeDocument/2006/relationships/tags" Target="../tags/tag149.xml"/><Relationship Id="rId14" Type="http://schemas.openxmlformats.org/officeDocument/2006/relationships/image" Target="../media/image6.svg"/><Relationship Id="rId13" Type="http://schemas.openxmlformats.org/officeDocument/2006/relationships/image" Target="../media/image5.png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:/Users/Administrator/Desktop/首图.jpg首图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1518265" cy="64795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52780" y="225425"/>
            <a:ext cx="3839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诊断与治疗</a:t>
            </a:r>
            <a:r>
              <a:rPr lang="en-US" altLang="zh-CN" sz="2400" b="1">
                <a:solidFill>
                  <a:schemeClr val="bg1"/>
                </a:solidFill>
              </a:rPr>
              <a:t>-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治疗经过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endParaRPr lang="en-US" altLang="zh-CN" sz="2400" b="1">
              <a:solidFill>
                <a:schemeClr val="bg1"/>
              </a:solidFill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  <p:pic>
        <p:nvPicPr>
          <p:cNvPr id="3079" name="图片 7" descr="未标题-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59373" y="98252"/>
            <a:ext cx="2528074" cy="934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725170" y="1211580"/>
            <a:ext cx="10541635" cy="39693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1.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药物（名称、剂量、途径、疗程，如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“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莫西沙星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400mg ivgtt qd</a:t>
            </a:r>
            <a:r>
              <a:rPr lang="en-US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×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7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天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手术（术式、日期）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3.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指标追踪：治疗全程的体温及重要感染指标（如WBC、CRP、PCT）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折线图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4.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微生物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病理结果：培养结果（如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“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血培养：金黄色葡萄球菌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）、药敏试验，并附上相关检查结果的图片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5.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影像学结果：如胸部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CT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结果，需要附上入院时、治疗过程中及出院前的影像学对比图片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6.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方案调整：更改原因（如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“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因肾功能不全调整万古霉素剂量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52780" y="225425"/>
            <a:ext cx="3839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诊断与治疗</a:t>
            </a:r>
            <a:r>
              <a:rPr lang="en-US" altLang="zh-CN" sz="2400" b="1">
                <a:solidFill>
                  <a:schemeClr val="bg1"/>
                </a:solidFill>
              </a:rPr>
              <a:t>-</a:t>
            </a:r>
            <a:r>
              <a:rPr lang="zh-CN" altLang="en-US" sz="2400" b="1">
                <a:solidFill>
                  <a:schemeClr val="bg1"/>
                </a:solidFill>
              </a:rPr>
              <a:t>治疗</a:t>
            </a:r>
            <a:r>
              <a:rPr lang="zh-CN" altLang="en-US" sz="2400" b="1">
                <a:solidFill>
                  <a:schemeClr val="bg1"/>
                </a:solidFill>
              </a:rPr>
              <a:t>经过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  <p:pic>
        <p:nvPicPr>
          <p:cNvPr id="3079" name="图片 7" descr="未标题-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59373" y="98252"/>
            <a:ext cx="2528074" cy="934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302895" y="1610360"/>
            <a:ext cx="2153920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指标追踪示例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3" name="图表 2" descr="7b0a202020202263686172745265734964223a20223230343736313638220a7d0a"/>
          <p:cNvGraphicFramePr/>
          <p:nvPr>
            <p:custDataLst>
              <p:tags r:id="rId6"/>
            </p:custDataLst>
          </p:nvPr>
        </p:nvGraphicFramePr>
        <p:xfrm>
          <a:off x="430530" y="1856740"/>
          <a:ext cx="10038715" cy="439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52780" y="225425"/>
            <a:ext cx="3839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诊断与治疗</a:t>
            </a:r>
            <a:r>
              <a:rPr lang="en-US" altLang="zh-CN" sz="2400" b="1">
                <a:solidFill>
                  <a:schemeClr val="bg1"/>
                </a:solidFill>
              </a:rPr>
              <a:t>-</a:t>
            </a:r>
            <a:r>
              <a:rPr lang="zh-CN" altLang="en-US" sz="2400" b="1">
                <a:solidFill>
                  <a:schemeClr val="bg1"/>
                </a:solidFill>
              </a:rPr>
              <a:t>治疗</a:t>
            </a:r>
            <a:r>
              <a:rPr lang="zh-CN" altLang="en-US" sz="2400" b="1">
                <a:solidFill>
                  <a:schemeClr val="bg1"/>
                </a:solidFill>
              </a:rPr>
              <a:t>经过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  <p:pic>
        <p:nvPicPr>
          <p:cNvPr id="3079" name="图片 7" descr="未标题-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59373" y="98252"/>
            <a:ext cx="2528074" cy="934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621665" y="1190625"/>
            <a:ext cx="10471150" cy="922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7.</a:t>
            </a: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时间轴记录：干预措施和疾病转归时间轴图，包括启动经验性治疗、获得病原学结果、方案调整、其他重要干预措施（如机械通气、撤除</a:t>
            </a:r>
            <a:r>
              <a:rPr lang="en-US" altLang="zh-CN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ECMO</a:t>
            </a: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）、好转出院等的时间节点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1665" y="3048635"/>
            <a:ext cx="1152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时间轴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记录示例：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2051685" y="3048635"/>
            <a:ext cx="0" cy="2650490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336800" y="3623945"/>
            <a:ext cx="8661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chemeClr val="bg1"/>
                </a:solidFill>
                <a:cs typeface="+mn-ea"/>
              </a:rPr>
              <a:t>2024-03-01 | 发热就诊 | 血常规示WBC、CRP、PCT升高 | 予xx经验性抗菌治疗</a:t>
            </a:r>
            <a:endParaRPr lang="zh-CN" altLang="en-US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20925" y="4486275"/>
            <a:ext cx="8661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chemeClr val="bg1"/>
                </a:solidFill>
                <a:cs typeface="+mn-ea"/>
              </a:rPr>
              <a:t>2024-03-03 | 血培养提示xx阳性 | 调整治疗方案 | WBC、CRP、PCT变化</a:t>
            </a:r>
            <a:endParaRPr lang="zh-CN" altLang="en-US" dirty="0">
              <a:solidFill>
                <a:schemeClr val="bg1"/>
              </a:solidFill>
              <a:cs typeface="+mn-ea"/>
            </a:endParaRPr>
          </a:p>
        </p:txBody>
      </p:sp>
      <p:pic>
        <p:nvPicPr>
          <p:cNvPr id="12" name="图片 11" descr="圆点圆圈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8655" y="3693795"/>
            <a:ext cx="226060" cy="226060"/>
          </a:xfrm>
          <a:prstGeom prst="rect">
            <a:avLst/>
          </a:prstGeom>
        </p:spPr>
      </p:pic>
      <p:pic>
        <p:nvPicPr>
          <p:cNvPr id="15" name="图片 14" descr="圆点圆圈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38655" y="4572635"/>
            <a:ext cx="226060" cy="2260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52780" y="225425"/>
            <a:ext cx="3839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诊断与治疗</a:t>
            </a:r>
            <a:r>
              <a:rPr lang="en-US" altLang="zh-CN" sz="2400" b="1">
                <a:solidFill>
                  <a:schemeClr val="bg1"/>
                </a:solidFill>
              </a:rPr>
              <a:t>-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随访和结局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endParaRPr lang="en-US" altLang="zh-CN" sz="2400" b="1">
              <a:solidFill>
                <a:schemeClr val="bg1"/>
              </a:solidFill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  <p:pic>
        <p:nvPicPr>
          <p:cNvPr id="3079" name="图片 7" descr="未标题-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59373" y="98252"/>
            <a:ext cx="2528074" cy="934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任意多边形: 形状 15"/>
          <p:cNvSpPr/>
          <p:nvPr>
            <p:custDataLst>
              <p:tags r:id="rId4"/>
            </p:custDataLst>
          </p:nvPr>
        </p:nvSpPr>
        <p:spPr>
          <a:xfrm>
            <a:off x="6172836" y="1184593"/>
            <a:ext cx="9525" cy="3654000"/>
          </a:xfrm>
          <a:custGeom>
            <a:avLst/>
            <a:gdLst>
              <a:gd name="connsiteX0" fmla="*/ 0 w 9525"/>
              <a:gd name="connsiteY0" fmla="*/ 3907917 h 3907917"/>
              <a:gd name="connsiteX1" fmla="*/ 0 w 9525"/>
              <a:gd name="connsiteY1" fmla="*/ 0 h 390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3907917">
                <a:moveTo>
                  <a:pt x="0" y="3907917"/>
                </a:moveTo>
                <a:lnTo>
                  <a:pt x="0" y="0"/>
                </a:lnTo>
              </a:path>
            </a:pathLst>
          </a:custGeom>
          <a:noFill/>
          <a:ln w="44450" cap="flat">
            <a:solidFill>
              <a:srgbClr val="000000">
                <a:lumMod val="50000"/>
                <a:lumOff val="50000"/>
                <a:alpha val="30000"/>
              </a:srgbClr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3" name="任意多边形: 形状 19"/>
          <p:cNvSpPr/>
          <p:nvPr>
            <p:custDataLst>
              <p:tags r:id="rId5"/>
            </p:custDataLst>
          </p:nvPr>
        </p:nvSpPr>
        <p:spPr>
          <a:xfrm>
            <a:off x="5283201" y="5028248"/>
            <a:ext cx="889254" cy="463477"/>
          </a:xfrm>
          <a:custGeom>
            <a:avLst/>
            <a:gdLst>
              <a:gd name="connsiteX0" fmla="*/ 0 w 889254"/>
              <a:gd name="connsiteY0" fmla="*/ 0 h 444626"/>
              <a:gd name="connsiteX1" fmla="*/ 444627 w 889254"/>
              <a:gd name="connsiteY1" fmla="*/ 444627 h 444626"/>
              <a:gd name="connsiteX2" fmla="*/ 444627 w 889254"/>
              <a:gd name="connsiteY2" fmla="*/ 444627 h 444626"/>
              <a:gd name="connsiteX3" fmla="*/ 889254 w 889254"/>
              <a:gd name="connsiteY3" fmla="*/ 0 h 44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254" h="444626">
                <a:moveTo>
                  <a:pt x="0" y="0"/>
                </a:moveTo>
                <a:cubicBezTo>
                  <a:pt x="0" y="245554"/>
                  <a:pt x="199073" y="444627"/>
                  <a:pt x="444627" y="444627"/>
                </a:cubicBezTo>
                <a:lnTo>
                  <a:pt x="444627" y="444627"/>
                </a:lnTo>
                <a:cubicBezTo>
                  <a:pt x="690182" y="444627"/>
                  <a:pt x="889254" y="245554"/>
                  <a:pt x="889254" y="0"/>
                </a:cubicBezTo>
              </a:path>
            </a:pathLst>
          </a:custGeom>
          <a:noFill/>
          <a:ln w="44450" cap="flat">
            <a:solidFill>
              <a:srgbClr val="000000">
                <a:lumMod val="50000"/>
                <a:lumOff val="50000"/>
                <a:alpha val="30000"/>
              </a:srgbClr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5" name="任意多边形: 形状 20"/>
          <p:cNvSpPr/>
          <p:nvPr>
            <p:custDataLst>
              <p:tags r:id="rId6"/>
            </p:custDataLst>
          </p:nvPr>
        </p:nvSpPr>
        <p:spPr>
          <a:xfrm>
            <a:off x="5283201" y="1619568"/>
            <a:ext cx="9525" cy="3240000"/>
          </a:xfrm>
          <a:custGeom>
            <a:avLst/>
            <a:gdLst>
              <a:gd name="connsiteX0" fmla="*/ 0 w 9525"/>
              <a:gd name="connsiteY0" fmla="*/ 0 h 3354705"/>
              <a:gd name="connsiteX1" fmla="*/ 0 w 9525"/>
              <a:gd name="connsiteY1" fmla="*/ 3354705 h 335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3354705">
                <a:moveTo>
                  <a:pt x="0" y="0"/>
                </a:moveTo>
                <a:lnTo>
                  <a:pt x="0" y="3354705"/>
                </a:lnTo>
              </a:path>
            </a:pathLst>
          </a:custGeom>
          <a:noFill/>
          <a:ln w="44450" cap="flat">
            <a:solidFill>
              <a:srgbClr val="000000">
                <a:lumMod val="50000"/>
                <a:lumOff val="50000"/>
                <a:alpha val="30000"/>
              </a:srgbClr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9" name="任意多边形: 形状 21"/>
          <p:cNvSpPr/>
          <p:nvPr>
            <p:custDataLst>
              <p:tags r:id="rId7"/>
            </p:custDataLst>
          </p:nvPr>
        </p:nvSpPr>
        <p:spPr>
          <a:xfrm>
            <a:off x="5283201" y="1072198"/>
            <a:ext cx="9525" cy="394089"/>
          </a:xfrm>
          <a:custGeom>
            <a:avLst/>
            <a:gdLst>
              <a:gd name="connsiteX0" fmla="*/ 0 w 9525"/>
              <a:gd name="connsiteY0" fmla="*/ 0 h 420243"/>
              <a:gd name="connsiteX1" fmla="*/ 0 w 9525"/>
              <a:gd name="connsiteY1" fmla="*/ 420243 h 4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20243">
                <a:moveTo>
                  <a:pt x="0" y="0"/>
                </a:moveTo>
                <a:lnTo>
                  <a:pt x="0" y="420243"/>
                </a:lnTo>
              </a:path>
            </a:pathLst>
          </a:custGeom>
          <a:ln w="44450" cap="flat">
            <a:solidFill>
              <a:srgbClr val="000000">
                <a:lumMod val="50000"/>
                <a:lumOff val="50000"/>
                <a:alpha val="30000"/>
              </a:srgbClr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0800000">
            <a:off x="5213351" y="1466533"/>
            <a:ext cx="144000" cy="126000"/>
          </a:xfrm>
          <a:prstGeom prst="triangle">
            <a:avLst/>
          </a:prstGeom>
          <a:solidFill>
            <a:srgbClr val="000000">
              <a:lumMod val="50000"/>
              <a:lumOff val="50000"/>
              <a:alpha val="50000"/>
            </a:srgbClr>
          </a:solidFill>
          <a:ln>
            <a:noFill/>
          </a:ln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9"/>
            </p:custDataLst>
          </p:nvPr>
        </p:nvSpPr>
        <p:spPr>
          <a:xfrm rot="10800000">
            <a:off x="5213351" y="4859973"/>
            <a:ext cx="144000" cy="126000"/>
          </a:xfrm>
          <a:prstGeom prst="triangle">
            <a:avLst/>
          </a:prstGeom>
          <a:solidFill>
            <a:srgbClr val="000000">
              <a:lumMod val="50000"/>
              <a:lumOff val="50000"/>
              <a:alpha val="50000"/>
            </a:srgbClr>
          </a:solidFill>
          <a:ln>
            <a:noFill/>
          </a:ln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0"/>
            </p:custDataLst>
          </p:nvPr>
        </p:nvSpPr>
        <p:spPr>
          <a:xfrm>
            <a:off x="6103621" y="4901883"/>
            <a:ext cx="144000" cy="126000"/>
          </a:xfrm>
          <a:prstGeom prst="triangle">
            <a:avLst/>
          </a:prstGeom>
          <a:solidFill>
            <a:srgbClr val="000000">
              <a:lumMod val="50000"/>
              <a:lumOff val="50000"/>
              <a:alpha val="50000"/>
            </a:srgbClr>
          </a:solidFill>
          <a:ln>
            <a:noFill/>
          </a:ln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0" name="等腰三角形 29"/>
          <p:cNvSpPr/>
          <p:nvPr>
            <p:custDataLst>
              <p:tags r:id="rId11"/>
            </p:custDataLst>
          </p:nvPr>
        </p:nvSpPr>
        <p:spPr>
          <a:xfrm>
            <a:off x="6103621" y="1060133"/>
            <a:ext cx="144000" cy="126000"/>
          </a:xfrm>
          <a:prstGeom prst="triangle">
            <a:avLst/>
          </a:prstGeom>
          <a:solidFill>
            <a:srgbClr val="000000">
              <a:lumMod val="50000"/>
              <a:lumOff val="50000"/>
              <a:alpha val="50000"/>
            </a:srgbClr>
          </a:solidFill>
          <a:ln>
            <a:noFill/>
          </a:ln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2" name="椭圆 31"/>
          <p:cNvSpPr/>
          <p:nvPr>
            <p:custDataLst>
              <p:tags r:id="rId12"/>
            </p:custDataLst>
          </p:nvPr>
        </p:nvSpPr>
        <p:spPr>
          <a:xfrm>
            <a:off x="5215256" y="2182178"/>
            <a:ext cx="126000" cy="1260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srgbClr val="F84949">
                <a:alpha val="30000"/>
              </a:srgbClr>
            </a:outerShdw>
          </a:effectLst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4" name="椭圆 33"/>
          <p:cNvSpPr/>
          <p:nvPr>
            <p:custDataLst>
              <p:tags r:id="rId13"/>
            </p:custDataLst>
          </p:nvPr>
        </p:nvSpPr>
        <p:spPr>
          <a:xfrm>
            <a:off x="5215256" y="4051618"/>
            <a:ext cx="126000" cy="1260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srgbClr val="F84949">
                <a:alpha val="30000"/>
              </a:srgbClr>
            </a:outerShdw>
          </a:effectLst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6" name="椭圆 35"/>
          <p:cNvSpPr/>
          <p:nvPr>
            <p:custDataLst>
              <p:tags r:id="rId14"/>
            </p:custDataLst>
          </p:nvPr>
        </p:nvSpPr>
        <p:spPr>
          <a:xfrm>
            <a:off x="6106161" y="2182178"/>
            <a:ext cx="126000" cy="1260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srgbClr val="F84949">
                <a:alpha val="30000"/>
              </a:srgbClr>
            </a:outerShdw>
          </a:effectLst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8" name="椭圆 37"/>
          <p:cNvSpPr/>
          <p:nvPr>
            <p:custDataLst>
              <p:tags r:id="rId15"/>
            </p:custDataLst>
          </p:nvPr>
        </p:nvSpPr>
        <p:spPr>
          <a:xfrm>
            <a:off x="6106161" y="4051618"/>
            <a:ext cx="126000" cy="1260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srgbClr val="F84949">
                <a:alpha val="30000"/>
              </a:srgbClr>
            </a:outerShdw>
          </a:effectLst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16"/>
            </p:custDataLst>
          </p:nvPr>
        </p:nvSpPr>
        <p:spPr>
          <a:xfrm>
            <a:off x="425450" y="2192020"/>
            <a:ext cx="3745865" cy="6959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出院时症状、体征、检查结果（如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体温正常，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WBC 6.0</a:t>
            </a:r>
            <a:r>
              <a:rPr lang="en-US" altLang="en-US" sz="1600" dirty="0">
                <a:solidFill>
                  <a:schemeClr val="bg1"/>
                </a:solidFill>
                <a:cs typeface="+mn-ea"/>
                <a:sym typeface="+mn-lt"/>
              </a:rPr>
              <a:t>×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10</a:t>
            </a:r>
            <a:r>
              <a:rPr lang="en-US" altLang="en-US" sz="1600" dirty="0">
                <a:solidFill>
                  <a:schemeClr val="bg1"/>
                </a:solidFill>
                <a:cs typeface="+mn-ea"/>
                <a:sym typeface="+mn-lt"/>
              </a:rPr>
              <a:t>⁹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/L”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）、带药出院情况等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8" name="矩形: 圆角 45"/>
          <p:cNvSpPr/>
          <p:nvPr>
            <p:custDataLst>
              <p:tags r:id="rId17"/>
            </p:custDataLst>
          </p:nvPr>
        </p:nvSpPr>
        <p:spPr>
          <a:xfrm>
            <a:off x="668020" y="1803718"/>
            <a:ext cx="3531870" cy="384175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rgbClr val="F84949">
              <a:lumMod val="75000"/>
            </a:srgbClr>
          </a:lnRef>
          <a:fillRef idx="1">
            <a:srgbClr val="F84949"/>
          </a:fillRef>
          <a:effectRef idx="0">
            <a:srgbClr val="FFFFFF"/>
          </a:effectRef>
          <a:fontRef idx="minor">
            <a:srgbClr val="FFFFFF"/>
          </a:fontRef>
        </p:style>
        <p:txBody>
          <a:bodyPr wrap="square" lIns="0" tIns="0" rIns="0" bIns="0" rtlCol="0" anchor="ctr">
            <a:noAutofit/>
          </a:bodyPr>
          <a:p>
            <a:pPr algn="r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短期结局</a:t>
            </a:r>
            <a:endParaRPr lang="zh-CN" altLang="en-US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9" name="文本框 58"/>
          <p:cNvSpPr txBox="1"/>
          <p:nvPr>
            <p:custDataLst>
              <p:tags r:id="rId18"/>
            </p:custDataLst>
          </p:nvPr>
        </p:nvSpPr>
        <p:spPr>
          <a:xfrm>
            <a:off x="567691" y="4331653"/>
            <a:ext cx="3461304" cy="695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药物副作用、并发症（如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治疗中出现皮疹，考虑头孢过敏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0" name="矩形: 圆角 49"/>
          <p:cNvSpPr/>
          <p:nvPr>
            <p:custDataLst>
              <p:tags r:id="rId19"/>
            </p:custDataLst>
          </p:nvPr>
        </p:nvSpPr>
        <p:spPr>
          <a:xfrm>
            <a:off x="651510" y="3762693"/>
            <a:ext cx="3531870" cy="384175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rgbClr val="F84949">
              <a:lumMod val="75000"/>
            </a:srgbClr>
          </a:lnRef>
          <a:fillRef idx="1">
            <a:srgbClr val="F84949"/>
          </a:fillRef>
          <a:effectRef idx="0">
            <a:srgbClr val="FFFFFF"/>
          </a:effectRef>
          <a:fontRef idx="minor">
            <a:srgbClr val="FFFFFF"/>
          </a:fontRef>
        </p:style>
        <p:txBody>
          <a:bodyPr wrap="square" lIns="0" tIns="0" rIns="0" bIns="0" rtlCol="0" anchor="ctr">
            <a:noAutofit/>
          </a:bodyPr>
          <a:p>
            <a:pPr algn="r"/>
            <a:endParaRPr lang="zh-CN" altLang="en-US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1" name="文本框 60"/>
          <p:cNvSpPr txBox="1"/>
          <p:nvPr>
            <p:custDataLst>
              <p:tags r:id="rId20"/>
            </p:custDataLst>
          </p:nvPr>
        </p:nvSpPr>
        <p:spPr>
          <a:xfrm>
            <a:off x="7334251" y="2204403"/>
            <a:ext cx="3461304" cy="695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个月后复查影像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功能恢复情况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2" name="矩形: 圆角 51"/>
          <p:cNvSpPr/>
          <p:nvPr>
            <p:custDataLst>
              <p:tags r:id="rId21"/>
            </p:custDataLst>
          </p:nvPr>
        </p:nvSpPr>
        <p:spPr>
          <a:xfrm>
            <a:off x="7278371" y="1803718"/>
            <a:ext cx="3514725" cy="384175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rgbClr val="F84949">
              <a:lumMod val="75000"/>
            </a:srgbClr>
          </a:lnRef>
          <a:fillRef idx="1">
            <a:srgbClr val="F84949"/>
          </a:fillRef>
          <a:effectRef idx="0">
            <a:srgbClr val="FFFFFF"/>
          </a:effectRef>
          <a:fontRef idx="minor">
            <a:srgbClr val="FFFFFF"/>
          </a:fontRef>
        </p:style>
        <p:txBody>
          <a:bodyPr wrap="square" lIns="0" tIns="0" rIns="0" bIns="0" rtlCol="0" anchor="ctr">
            <a:noAutofit/>
          </a:bodyPr>
          <a:p>
            <a:r>
              <a:rPr lang="zh-CN" altLang="en-US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长期</a:t>
            </a:r>
            <a:r>
              <a:rPr lang="zh-CN" altLang="en-US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随访</a:t>
            </a:r>
            <a:endParaRPr lang="zh-CN" altLang="en-US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4" name="文本框 63"/>
          <p:cNvSpPr txBox="1"/>
          <p:nvPr>
            <p:custDataLst>
              <p:tags r:id="rId22"/>
            </p:custDataLst>
          </p:nvPr>
        </p:nvSpPr>
        <p:spPr>
          <a:xfrm>
            <a:off x="7334251" y="4164013"/>
            <a:ext cx="3461304" cy="695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对治疗的满意度或主观感受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5" name="矩形: 圆角 55"/>
          <p:cNvSpPr/>
          <p:nvPr>
            <p:custDataLst>
              <p:tags r:id="rId23"/>
            </p:custDataLst>
          </p:nvPr>
        </p:nvSpPr>
        <p:spPr>
          <a:xfrm>
            <a:off x="7292341" y="3762693"/>
            <a:ext cx="3514725" cy="384175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rgbClr val="F84949">
              <a:lumMod val="75000"/>
            </a:srgbClr>
          </a:lnRef>
          <a:fillRef idx="1">
            <a:srgbClr val="F84949"/>
          </a:fillRef>
          <a:effectRef idx="0">
            <a:srgbClr val="FFFFFF"/>
          </a:effectRef>
          <a:fontRef idx="minor">
            <a:srgbClr val="FFFFFF"/>
          </a:fontRef>
        </p:style>
        <p:txBody>
          <a:bodyPr wrap="square" lIns="0" tIns="0" rIns="0" bIns="0" rtlCol="0" anchor="ctr">
            <a:noAutofit/>
          </a:bodyPr>
          <a:p>
            <a:r>
              <a:rPr lang="zh-CN" altLang="en-US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患者</a:t>
            </a:r>
            <a:r>
              <a:rPr lang="zh-CN" altLang="en-US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反馈</a:t>
            </a:r>
            <a:endParaRPr lang="zh-CN" altLang="en-US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7" name="任意多边形: 形状 3"/>
          <p:cNvSpPr/>
          <p:nvPr>
            <p:custDataLst>
              <p:tags r:id="rId24"/>
            </p:custDataLst>
          </p:nvPr>
        </p:nvSpPr>
        <p:spPr>
          <a:xfrm>
            <a:off x="4363086" y="2122488"/>
            <a:ext cx="728653" cy="263525"/>
          </a:xfrm>
          <a:custGeom>
            <a:avLst/>
            <a:gdLst>
              <a:gd name="connsiteX0" fmla="*/ 0 w 728653"/>
              <a:gd name="connsiteY0" fmla="*/ 0 h 263525"/>
              <a:gd name="connsiteX1" fmla="*/ 596890 w 728653"/>
              <a:gd name="connsiteY1" fmla="*/ 0 h 263525"/>
              <a:gd name="connsiteX2" fmla="*/ 728653 w 728653"/>
              <a:gd name="connsiteY2" fmla="*/ 131763 h 263525"/>
              <a:gd name="connsiteX3" fmla="*/ 596890 w 728653"/>
              <a:gd name="connsiteY3" fmla="*/ 263525 h 263525"/>
              <a:gd name="connsiteX4" fmla="*/ 0 w 728653"/>
              <a:gd name="connsiteY4" fmla="*/ 263525 h 263525"/>
              <a:gd name="connsiteX5" fmla="*/ 0 w 728653"/>
              <a:gd name="connsiteY5" fmla="*/ 0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653" h="263525">
                <a:moveTo>
                  <a:pt x="0" y="0"/>
                </a:moveTo>
                <a:lnTo>
                  <a:pt x="596890" y="0"/>
                </a:lnTo>
                <a:lnTo>
                  <a:pt x="728653" y="131763"/>
                </a:lnTo>
                <a:lnTo>
                  <a:pt x="596890" y="263525"/>
                </a:lnTo>
                <a:lnTo>
                  <a:pt x="0" y="2635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rgbClr val="F84949">
                <a:alpha val="20000"/>
              </a:srgbClr>
            </a:outerShdw>
          </a:effectLst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1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任意多边形: 形状 6"/>
          <p:cNvSpPr/>
          <p:nvPr>
            <p:custDataLst>
              <p:tags r:id="rId25"/>
            </p:custDataLst>
          </p:nvPr>
        </p:nvSpPr>
        <p:spPr>
          <a:xfrm>
            <a:off x="4354831" y="3988753"/>
            <a:ext cx="728653" cy="263525"/>
          </a:xfrm>
          <a:custGeom>
            <a:avLst/>
            <a:gdLst>
              <a:gd name="connsiteX0" fmla="*/ 0 w 728653"/>
              <a:gd name="connsiteY0" fmla="*/ 0 h 263525"/>
              <a:gd name="connsiteX1" fmla="*/ 596890 w 728653"/>
              <a:gd name="connsiteY1" fmla="*/ 0 h 263525"/>
              <a:gd name="connsiteX2" fmla="*/ 728653 w 728653"/>
              <a:gd name="connsiteY2" fmla="*/ 131763 h 263525"/>
              <a:gd name="connsiteX3" fmla="*/ 596890 w 728653"/>
              <a:gd name="connsiteY3" fmla="*/ 263525 h 263525"/>
              <a:gd name="connsiteX4" fmla="*/ 0 w 728653"/>
              <a:gd name="connsiteY4" fmla="*/ 263525 h 263525"/>
              <a:gd name="connsiteX5" fmla="*/ 0 w 728653"/>
              <a:gd name="connsiteY5" fmla="*/ 0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653" h="263525">
                <a:moveTo>
                  <a:pt x="0" y="0"/>
                </a:moveTo>
                <a:lnTo>
                  <a:pt x="596890" y="0"/>
                </a:lnTo>
                <a:lnTo>
                  <a:pt x="728653" y="131763"/>
                </a:lnTo>
                <a:lnTo>
                  <a:pt x="596890" y="263525"/>
                </a:lnTo>
                <a:lnTo>
                  <a:pt x="0" y="2635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rgbClr val="F84949">
                <a:alpha val="20000"/>
              </a:srgbClr>
            </a:outerShdw>
          </a:effectLst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1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任意多边形: 形状 9"/>
          <p:cNvSpPr/>
          <p:nvPr>
            <p:custDataLst>
              <p:tags r:id="rId26"/>
            </p:custDataLst>
          </p:nvPr>
        </p:nvSpPr>
        <p:spPr>
          <a:xfrm>
            <a:off x="6359526" y="4000183"/>
            <a:ext cx="728653" cy="263525"/>
          </a:xfrm>
          <a:custGeom>
            <a:avLst/>
            <a:gdLst>
              <a:gd name="connsiteX0" fmla="*/ 131763 w 728653"/>
              <a:gd name="connsiteY0" fmla="*/ 0 h 263525"/>
              <a:gd name="connsiteX1" fmla="*/ 728653 w 728653"/>
              <a:gd name="connsiteY1" fmla="*/ 0 h 263525"/>
              <a:gd name="connsiteX2" fmla="*/ 728653 w 728653"/>
              <a:gd name="connsiteY2" fmla="*/ 263525 h 263525"/>
              <a:gd name="connsiteX3" fmla="*/ 131763 w 728653"/>
              <a:gd name="connsiteY3" fmla="*/ 263525 h 263525"/>
              <a:gd name="connsiteX4" fmla="*/ 0 w 728653"/>
              <a:gd name="connsiteY4" fmla="*/ 131763 h 263525"/>
              <a:gd name="connsiteX5" fmla="*/ 131763 w 728653"/>
              <a:gd name="connsiteY5" fmla="*/ 0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653" h="263525">
                <a:moveTo>
                  <a:pt x="131763" y="0"/>
                </a:moveTo>
                <a:lnTo>
                  <a:pt x="728653" y="0"/>
                </a:lnTo>
                <a:lnTo>
                  <a:pt x="728653" y="263525"/>
                </a:lnTo>
                <a:lnTo>
                  <a:pt x="131763" y="263525"/>
                </a:lnTo>
                <a:lnTo>
                  <a:pt x="0" y="131763"/>
                </a:lnTo>
                <a:lnTo>
                  <a:pt x="131763" y="0"/>
                </a:lnTo>
                <a:close/>
              </a:path>
            </a:pathLst>
          </a:cu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rgbClr val="F84949">
                <a:alpha val="20000"/>
              </a:srgbClr>
            </a:outerShdw>
          </a:effectLst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1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任意多边形: 形状 12"/>
          <p:cNvSpPr/>
          <p:nvPr>
            <p:custDataLst>
              <p:tags r:id="rId27"/>
            </p:custDataLst>
          </p:nvPr>
        </p:nvSpPr>
        <p:spPr>
          <a:xfrm>
            <a:off x="6367781" y="2115503"/>
            <a:ext cx="728653" cy="263525"/>
          </a:xfrm>
          <a:custGeom>
            <a:avLst/>
            <a:gdLst>
              <a:gd name="connsiteX0" fmla="*/ 131763 w 728653"/>
              <a:gd name="connsiteY0" fmla="*/ 0 h 263525"/>
              <a:gd name="connsiteX1" fmla="*/ 728653 w 728653"/>
              <a:gd name="connsiteY1" fmla="*/ 0 h 263525"/>
              <a:gd name="connsiteX2" fmla="*/ 728653 w 728653"/>
              <a:gd name="connsiteY2" fmla="*/ 263525 h 263525"/>
              <a:gd name="connsiteX3" fmla="*/ 131763 w 728653"/>
              <a:gd name="connsiteY3" fmla="*/ 263525 h 263525"/>
              <a:gd name="connsiteX4" fmla="*/ 0 w 728653"/>
              <a:gd name="connsiteY4" fmla="*/ 131763 h 263525"/>
              <a:gd name="connsiteX5" fmla="*/ 131763 w 728653"/>
              <a:gd name="connsiteY5" fmla="*/ 0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653" h="263525">
                <a:moveTo>
                  <a:pt x="131763" y="0"/>
                </a:moveTo>
                <a:lnTo>
                  <a:pt x="728653" y="0"/>
                </a:lnTo>
                <a:lnTo>
                  <a:pt x="728653" y="263525"/>
                </a:lnTo>
                <a:lnTo>
                  <a:pt x="131763" y="263525"/>
                </a:lnTo>
                <a:lnTo>
                  <a:pt x="0" y="131763"/>
                </a:lnTo>
                <a:lnTo>
                  <a:pt x="131763" y="0"/>
                </a:lnTo>
                <a:close/>
              </a:path>
            </a:pathLst>
          </a:cu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rgbClr val="F84949">
                <a:alpha val="20000"/>
              </a:srgbClr>
            </a:outerShdw>
          </a:effectLst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1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4960" y="3884295"/>
            <a:ext cx="3839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b="1">
                <a:solidFill>
                  <a:schemeClr val="bg1"/>
                </a:solidFill>
              </a:rPr>
              <a:t>不良事件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2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团队开会讨论头脑风暴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27300" y="573405"/>
            <a:ext cx="5913755" cy="59137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2780" y="225425"/>
            <a:ext cx="3839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病例</a:t>
            </a:r>
            <a:r>
              <a:rPr lang="zh-CN" altLang="en-US" sz="2400" b="1">
                <a:solidFill>
                  <a:schemeClr val="bg1"/>
                </a:solidFill>
              </a:rPr>
              <a:t>讨论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  <p:pic>
        <p:nvPicPr>
          <p:cNvPr id="3079" name="图片 7" descr="未标题-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859373" y="98252"/>
            <a:ext cx="2528074" cy="934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816610" y="1291590"/>
            <a:ext cx="10447655" cy="4349750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1.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临床启示：诊断教训（如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“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早期忽视非典型病原体检测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”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）、治疗经验（如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“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联合用药缩短疗程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”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）</a:t>
            </a:r>
            <a:endParaRPr lang="zh-CN" altLang="en-US" sz="2000" b="1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2.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文献对比：与同类病例的异同点（引用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2-3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篇文献）</a:t>
            </a:r>
            <a:endParaRPr lang="zh-CN" altLang="en-US" sz="2000" b="1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3.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局限性：未完善的检查或潜在偏倚（如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“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未进行支气管肺泡灌洗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”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）</a:t>
            </a:r>
            <a:endParaRPr lang="zh-CN" altLang="en-US" sz="2000" b="1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4.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结论：总结核心观点（如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“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强化病原学筛查可改善不明原因肺炎预后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”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）</a:t>
            </a:r>
            <a:endParaRPr lang="zh-CN" altLang="en-US" sz="2000" b="1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图片 7" descr="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59373" y="98252"/>
            <a:ext cx="2528074" cy="934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4"/>
          <p:cNvSpPr txBox="1"/>
          <p:nvPr/>
        </p:nvSpPr>
        <p:spPr>
          <a:xfrm>
            <a:off x="4875213" y="2617788"/>
            <a:ext cx="24415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dist"/>
            <a:r>
              <a:rPr lang="zh-CN" altLang="en-US" sz="3600" b="1">
                <a:solidFill>
                  <a:schemeClr val="bg1"/>
                </a:solidFill>
                <a:latin typeface="Mistral" panose="03090702030407020403" charset="0"/>
                <a:ea typeface="微软雅黑" panose="020B0503020204020204" charset="-122"/>
              </a:rPr>
              <a:t>谢谢观看</a:t>
            </a:r>
            <a:endParaRPr lang="zh-CN" altLang="en-US" sz="3600" b="1">
              <a:solidFill>
                <a:schemeClr val="bg1"/>
              </a:solidFill>
              <a:latin typeface="Mistral" panose="03090702030407020403" charset="0"/>
              <a:ea typeface="微软雅黑" panose="020B0503020204020204" charset="-122"/>
            </a:endParaRPr>
          </a:p>
        </p:txBody>
      </p:sp>
      <p:sp>
        <p:nvSpPr>
          <p:cNvPr id="9218" name="文本框 3"/>
          <p:cNvSpPr txBox="1"/>
          <p:nvPr/>
        </p:nvSpPr>
        <p:spPr>
          <a:xfrm>
            <a:off x="4946650" y="3359150"/>
            <a:ext cx="23336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dist"/>
            <a:r>
              <a:rPr lang="en-US" altLang="zh-CN" sz="1800">
                <a:solidFill>
                  <a:schemeClr val="bg1"/>
                </a:solidFill>
                <a:ea typeface="微软雅黑" panose="020B0503020204020204" charset="-122"/>
                <a:cs typeface="Arial" panose="020B0604020202020204" pitchFamily="34" charset="0"/>
              </a:rPr>
              <a:t>THANKS</a:t>
            </a:r>
            <a:endParaRPr lang="en-US" altLang="zh-CN" sz="1800">
              <a:solidFill>
                <a:schemeClr val="bg1"/>
              </a:solidFill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5" name="图片 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7290435" y="1680845"/>
            <a:ext cx="236791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 b="1" kern="100" dirty="0">
                <a:solidFill>
                  <a:schemeClr val="bg1"/>
                </a:solidFill>
                <a:latin typeface="+mn-ea"/>
                <a:cs typeface="+mn-ea"/>
              </a:rPr>
              <a:t>个人简介</a:t>
            </a:r>
            <a:endParaRPr lang="zh-CN" altLang="en-US" sz="2800" b="1" kern="100" dirty="0">
              <a:solidFill>
                <a:schemeClr val="bg1"/>
              </a:solidFill>
              <a:latin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 kern="100" dirty="0">
                <a:solidFill>
                  <a:schemeClr val="bg1"/>
                </a:solidFill>
                <a:latin typeface="+mn-ea"/>
                <a:cs typeface="+mn-ea"/>
              </a:rPr>
              <a:t>题目</a:t>
            </a:r>
            <a:r>
              <a:rPr lang="zh-CN" altLang="en-US" sz="2800" b="1" kern="100" dirty="0">
                <a:solidFill>
                  <a:schemeClr val="bg1"/>
                </a:solidFill>
                <a:latin typeface="+mn-ea"/>
                <a:cs typeface="+mn-ea"/>
              </a:rPr>
              <a:t>要求</a:t>
            </a:r>
            <a:endParaRPr lang="zh-CN" altLang="en-US" sz="2800" b="1" kern="100" dirty="0">
              <a:solidFill>
                <a:schemeClr val="bg1"/>
              </a:solidFill>
              <a:latin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zh-CN" sz="2800" b="1" kern="1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病例简介</a:t>
            </a:r>
            <a:endParaRPr lang="zh-CN" sz="2800" b="1" kern="1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 kern="1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诊断与治疗</a:t>
            </a:r>
            <a:endParaRPr lang="zh-CN" altLang="en-US" sz="2800" b="1" kern="100" dirty="0">
              <a:solidFill>
                <a:schemeClr val="bg1"/>
              </a:solidFill>
              <a:latin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 kern="1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病例讨论</a:t>
            </a:r>
            <a:endParaRPr lang="zh-CN" altLang="en-US" sz="2800" b="1" kern="1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695" y="1851025"/>
            <a:ext cx="450850" cy="5848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695" y="2435860"/>
            <a:ext cx="450850" cy="584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695" y="3725545"/>
            <a:ext cx="450850" cy="584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695" y="4418965"/>
            <a:ext cx="450850" cy="58483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2537460" y="364490"/>
            <a:ext cx="6881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病例写作报告清单</a:t>
            </a:r>
            <a:endParaRPr lang="zh-CN" altLang="en-US" sz="32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695" y="3009900"/>
            <a:ext cx="450850" cy="5848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任意多边形: 形状 126"/>
          <p:cNvSpPr/>
          <p:nvPr>
            <p:custDataLst>
              <p:tags r:id="rId1"/>
            </p:custDataLst>
          </p:nvPr>
        </p:nvSpPr>
        <p:spPr>
          <a:xfrm rot="900000">
            <a:off x="9403010" y="1904613"/>
            <a:ext cx="2707202" cy="4366583"/>
          </a:xfrm>
          <a:custGeom>
            <a:avLst/>
            <a:gdLst>
              <a:gd name="connsiteX0" fmla="*/ 174574 w 2975153"/>
              <a:gd name="connsiteY0" fmla="*/ 38481 h 4612538"/>
              <a:gd name="connsiteX1" fmla="*/ 36271 w 2975153"/>
              <a:gd name="connsiteY1" fmla="*/ 0 h 4612538"/>
              <a:gd name="connsiteX2" fmla="*/ 0 w 2975153"/>
              <a:gd name="connsiteY2" fmla="*/ 129616 h 4612538"/>
              <a:gd name="connsiteX3" fmla="*/ 34290 w 2975153"/>
              <a:gd name="connsiteY3" fmla="*/ 111709 h 4612538"/>
              <a:gd name="connsiteX4" fmla="*/ 2584934 w 2975153"/>
              <a:gd name="connsiteY4" fmla="*/ 4612539 h 4612538"/>
              <a:gd name="connsiteX5" fmla="*/ 2975153 w 2975153"/>
              <a:gd name="connsiteY5" fmla="*/ 4459148 h 4612538"/>
              <a:gd name="connsiteX6" fmla="*/ 140132 w 2975153"/>
              <a:gd name="connsiteY6" fmla="*/ 56464 h 461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4" h="7281">
                <a:moveTo>
                  <a:pt x="68" y="0"/>
                </a:moveTo>
                <a:lnTo>
                  <a:pt x="327" y="72"/>
                </a:lnTo>
                <a:lnTo>
                  <a:pt x="262" y="106"/>
                </a:lnTo>
                <a:lnTo>
                  <a:pt x="4306" y="6386"/>
                </a:lnTo>
                <a:lnTo>
                  <a:pt x="4514" y="7162"/>
                </a:lnTo>
                <a:lnTo>
                  <a:pt x="4240" y="7235"/>
                </a:lnTo>
                <a:lnTo>
                  <a:pt x="4071" y="7281"/>
                </a:lnTo>
                <a:lnTo>
                  <a:pt x="64" y="209"/>
                </a:lnTo>
                <a:lnTo>
                  <a:pt x="0" y="243"/>
                </a:lnTo>
                <a:lnTo>
                  <a:pt x="68" y="0"/>
                </a:lnTo>
                <a:close/>
              </a:path>
            </a:pathLst>
          </a:custGeom>
          <a:gradFill>
            <a:gsLst>
              <a:gs pos="100000">
                <a:srgbClr val="D5EAFC">
                  <a:alpha val="0"/>
                </a:srgbClr>
              </a:gs>
              <a:gs pos="13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125" name="任意多边形: 形状 124"/>
          <p:cNvSpPr/>
          <p:nvPr>
            <p:custDataLst>
              <p:tags r:id="rId2"/>
            </p:custDataLst>
          </p:nvPr>
        </p:nvSpPr>
        <p:spPr>
          <a:xfrm rot="900000">
            <a:off x="8362705" y="1618632"/>
            <a:ext cx="905631" cy="4943183"/>
          </a:xfrm>
          <a:custGeom>
            <a:avLst/>
            <a:gdLst>
              <a:gd name="connsiteX0" fmla="*/ 207949 w 973835"/>
              <a:gd name="connsiteY0" fmla="*/ 58750 h 5578373"/>
              <a:gd name="connsiteX1" fmla="*/ 90297 w 973835"/>
              <a:gd name="connsiteY1" fmla="*/ 0 h 5578373"/>
              <a:gd name="connsiteX2" fmla="*/ 0 w 973835"/>
              <a:gd name="connsiteY2" fmla="*/ 168326 h 5578373"/>
              <a:gd name="connsiteX3" fmla="*/ 40767 w 973835"/>
              <a:gd name="connsiteY3" fmla="*/ 146837 h 5578373"/>
              <a:gd name="connsiteX4" fmla="*/ 506425 w 973835"/>
              <a:gd name="connsiteY4" fmla="*/ 5578374 h 5578373"/>
              <a:gd name="connsiteX5" fmla="*/ 973835 w 973835"/>
              <a:gd name="connsiteY5" fmla="*/ 5394579 h 5578373"/>
              <a:gd name="connsiteX6" fmla="*/ 166877 w 973835"/>
              <a:gd name="connsiteY6" fmla="*/ 80391 h 557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0" h="8242">
                <a:moveTo>
                  <a:pt x="169" y="0"/>
                </a:moveTo>
                <a:lnTo>
                  <a:pt x="389" y="110"/>
                </a:lnTo>
                <a:lnTo>
                  <a:pt x="312" y="150"/>
                </a:lnTo>
                <a:lnTo>
                  <a:pt x="1510" y="8041"/>
                </a:lnTo>
                <a:lnTo>
                  <a:pt x="759" y="8242"/>
                </a:lnTo>
                <a:lnTo>
                  <a:pt x="76" y="275"/>
                </a:lnTo>
                <a:lnTo>
                  <a:pt x="0" y="315"/>
                </a:lnTo>
                <a:lnTo>
                  <a:pt x="169" y="0"/>
                </a:lnTo>
                <a:close/>
              </a:path>
            </a:pathLst>
          </a:custGeom>
          <a:gradFill>
            <a:gsLst>
              <a:gs pos="100000">
                <a:srgbClr val="D5EAFC">
                  <a:alpha val="0"/>
                </a:srgbClr>
              </a:gs>
              <a:gs pos="21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122" name="任意多边形: 形状 121"/>
          <p:cNvSpPr/>
          <p:nvPr>
            <p:custDataLst>
              <p:tags r:id="rId3"/>
            </p:custDataLst>
          </p:nvPr>
        </p:nvSpPr>
        <p:spPr>
          <a:xfrm rot="900000">
            <a:off x="8649335" y="1519555"/>
            <a:ext cx="2483485" cy="5017770"/>
          </a:xfrm>
          <a:custGeom>
            <a:avLst/>
            <a:gdLst>
              <a:gd name="connsiteX0" fmla="*/ 377115 w 2571522"/>
              <a:gd name="connsiteY0" fmla="*/ 38176 h 5750966"/>
              <a:gd name="connsiteX1" fmla="*/ 140666 w 2571522"/>
              <a:gd name="connsiteY1" fmla="*/ 0 h 5750966"/>
              <a:gd name="connsiteX2" fmla="*/ 0 w 2571522"/>
              <a:gd name="connsiteY2" fmla="*/ 240868 h 5750966"/>
              <a:gd name="connsiteX3" fmla="*/ 73762 w 2571522"/>
              <a:gd name="connsiteY3" fmla="*/ 201244 h 5750966"/>
              <a:gd name="connsiteX4" fmla="*/ 1444448 w 2571522"/>
              <a:gd name="connsiteY4" fmla="*/ 5750967 h 5750966"/>
              <a:gd name="connsiteX5" fmla="*/ 2571522 w 2571522"/>
              <a:gd name="connsiteY5" fmla="*/ 5307864 h 5750966"/>
              <a:gd name="connsiteX6" fmla="*/ 302286 w 2571522"/>
              <a:gd name="connsiteY6" fmla="*/ 78334 h 57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1" h="8896">
                <a:moveTo>
                  <a:pt x="263" y="0"/>
                </a:moveTo>
                <a:lnTo>
                  <a:pt x="706" y="71"/>
                </a:lnTo>
                <a:lnTo>
                  <a:pt x="566" y="147"/>
                </a:lnTo>
                <a:lnTo>
                  <a:pt x="4141" y="8387"/>
                </a:lnTo>
                <a:lnTo>
                  <a:pt x="2242" y="8896"/>
                </a:lnTo>
                <a:lnTo>
                  <a:pt x="138" y="377"/>
                </a:lnTo>
                <a:lnTo>
                  <a:pt x="0" y="451"/>
                </a:lnTo>
                <a:lnTo>
                  <a:pt x="263" y="0"/>
                </a:lnTo>
                <a:close/>
              </a:path>
            </a:pathLst>
          </a:custGeom>
          <a:gradFill>
            <a:gsLst>
              <a:gs pos="93000">
                <a:srgbClr val="ABD5FA">
                  <a:alpha val="0"/>
                </a:srgbClr>
              </a:gs>
              <a:gs pos="11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123" name="任意多边形: 形状 122"/>
          <p:cNvSpPr/>
          <p:nvPr>
            <p:custDataLst>
              <p:tags r:id="rId4"/>
            </p:custDataLst>
          </p:nvPr>
        </p:nvSpPr>
        <p:spPr>
          <a:xfrm rot="900000">
            <a:off x="8236157" y="2249574"/>
            <a:ext cx="570967" cy="4309242"/>
          </a:xfrm>
          <a:custGeom>
            <a:avLst/>
            <a:gdLst>
              <a:gd name="connsiteX0" fmla="*/ 190500 w 621639"/>
              <a:gd name="connsiteY0" fmla="*/ 89154 h 5053660"/>
              <a:gd name="connsiteX1" fmla="*/ 84734 w 621639"/>
              <a:gd name="connsiteY1" fmla="*/ 0 h 5053660"/>
              <a:gd name="connsiteX2" fmla="*/ 0 w 621639"/>
              <a:gd name="connsiteY2" fmla="*/ 186690 h 5053660"/>
              <a:gd name="connsiteX3" fmla="*/ 37337 w 621639"/>
              <a:gd name="connsiteY3" fmla="*/ 167564 h 5053660"/>
              <a:gd name="connsiteX4" fmla="*/ 293522 w 621639"/>
              <a:gd name="connsiteY4" fmla="*/ 5053660 h 5053660"/>
              <a:gd name="connsiteX5" fmla="*/ 621639 w 621639"/>
              <a:gd name="connsiteY5" fmla="*/ 4924653 h 5053660"/>
              <a:gd name="connsiteX6" fmla="*/ 152857 w 621639"/>
              <a:gd name="connsiteY6" fmla="*/ 108432 h 505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" h="7185">
                <a:moveTo>
                  <a:pt x="159" y="0"/>
                </a:moveTo>
                <a:lnTo>
                  <a:pt x="356" y="167"/>
                </a:lnTo>
                <a:lnTo>
                  <a:pt x="286" y="203"/>
                </a:lnTo>
                <a:lnTo>
                  <a:pt x="952" y="7045"/>
                </a:lnTo>
                <a:lnTo>
                  <a:pt x="430" y="7185"/>
                </a:lnTo>
                <a:lnTo>
                  <a:pt x="70" y="313"/>
                </a:lnTo>
                <a:lnTo>
                  <a:pt x="0" y="349"/>
                </a:lnTo>
                <a:lnTo>
                  <a:pt x="159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67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124" name="任意多边形: 形状 123"/>
          <p:cNvSpPr/>
          <p:nvPr>
            <p:custDataLst>
              <p:tags r:id="rId5"/>
            </p:custDataLst>
          </p:nvPr>
        </p:nvSpPr>
        <p:spPr>
          <a:xfrm rot="900000">
            <a:off x="9914873" y="2083442"/>
            <a:ext cx="2026573" cy="3008373"/>
          </a:xfrm>
          <a:custGeom>
            <a:avLst/>
            <a:gdLst>
              <a:gd name="connsiteX0" fmla="*/ 196139 w 3270732"/>
              <a:gd name="connsiteY0" fmla="*/ 50597 h 4230090"/>
              <a:gd name="connsiteX1" fmla="*/ 23622 w 3270732"/>
              <a:gd name="connsiteY1" fmla="*/ 0 h 4230090"/>
              <a:gd name="connsiteX2" fmla="*/ 0 w 3270732"/>
              <a:gd name="connsiteY2" fmla="*/ 151409 h 4230090"/>
              <a:gd name="connsiteX3" fmla="*/ 38480 w 3270732"/>
              <a:gd name="connsiteY3" fmla="*/ 131597 h 4230090"/>
              <a:gd name="connsiteX4" fmla="*/ 2880208 w 3270732"/>
              <a:gd name="connsiteY4" fmla="*/ 4230091 h 4230090"/>
              <a:gd name="connsiteX5" fmla="*/ 3270733 w 3270732"/>
              <a:gd name="connsiteY5" fmla="*/ 4076548 h 4230090"/>
              <a:gd name="connsiteX6" fmla="*/ 157429 w 3270732"/>
              <a:gd name="connsiteY6" fmla="*/ 70561 h 423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79" h="5016">
                <a:moveTo>
                  <a:pt x="44" y="0"/>
                </a:moveTo>
                <a:lnTo>
                  <a:pt x="367" y="95"/>
                </a:lnTo>
                <a:lnTo>
                  <a:pt x="295" y="132"/>
                </a:lnTo>
                <a:lnTo>
                  <a:pt x="3005" y="3619"/>
                </a:lnTo>
                <a:lnTo>
                  <a:pt x="3379" y="5016"/>
                </a:lnTo>
                <a:lnTo>
                  <a:pt x="72" y="246"/>
                </a:lnTo>
                <a:lnTo>
                  <a:pt x="0" y="283"/>
                </a:lnTo>
                <a:lnTo>
                  <a:pt x="44" y="0"/>
                </a:lnTo>
                <a:close/>
              </a:path>
            </a:pathLst>
          </a:custGeom>
          <a:gradFill>
            <a:gsLst>
              <a:gs pos="100000">
                <a:srgbClr val="ABD5FA">
                  <a:alpha val="0"/>
                </a:srgbClr>
              </a:gs>
              <a:gs pos="13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126" name="任意多边形: 形状 125"/>
          <p:cNvSpPr/>
          <p:nvPr>
            <p:custDataLst>
              <p:tags r:id="rId6"/>
            </p:custDataLst>
          </p:nvPr>
        </p:nvSpPr>
        <p:spPr>
          <a:xfrm rot="900000">
            <a:off x="8606805" y="1979685"/>
            <a:ext cx="1132338" cy="4510160"/>
          </a:xfrm>
          <a:custGeom>
            <a:avLst/>
            <a:gdLst>
              <a:gd name="connsiteX0" fmla="*/ 161087 w 1239849"/>
              <a:gd name="connsiteY0" fmla="*/ 56541 h 5085816"/>
              <a:gd name="connsiteX1" fmla="*/ 60427 w 1239849"/>
              <a:gd name="connsiteY1" fmla="*/ 0 h 5085816"/>
              <a:gd name="connsiteX2" fmla="*/ 0 w 1239849"/>
              <a:gd name="connsiteY2" fmla="*/ 140132 h 5085816"/>
              <a:gd name="connsiteX3" fmla="*/ 31623 w 1239849"/>
              <a:gd name="connsiteY3" fmla="*/ 123749 h 5085816"/>
              <a:gd name="connsiteX4" fmla="*/ 920648 w 1239849"/>
              <a:gd name="connsiteY4" fmla="*/ 5085817 h 5085816"/>
              <a:gd name="connsiteX5" fmla="*/ 1239850 w 1239849"/>
              <a:gd name="connsiteY5" fmla="*/ 4960315 h 5085816"/>
              <a:gd name="connsiteX6" fmla="*/ 129311 w 1239849"/>
              <a:gd name="connsiteY6" fmla="*/ 73076 h 508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8" h="7520">
                <a:moveTo>
                  <a:pt x="113" y="0"/>
                </a:moveTo>
                <a:lnTo>
                  <a:pt x="301" y="106"/>
                </a:lnTo>
                <a:lnTo>
                  <a:pt x="242" y="137"/>
                </a:lnTo>
                <a:lnTo>
                  <a:pt x="1888" y="7380"/>
                </a:lnTo>
                <a:lnTo>
                  <a:pt x="1365" y="7520"/>
                </a:lnTo>
                <a:lnTo>
                  <a:pt x="59" y="232"/>
                </a:lnTo>
                <a:lnTo>
                  <a:pt x="0" y="262"/>
                </a:lnTo>
                <a:lnTo>
                  <a:pt x="113" y="0"/>
                </a:lnTo>
                <a:close/>
              </a:path>
            </a:pathLst>
          </a:custGeom>
          <a:gradFill>
            <a:gsLst>
              <a:gs pos="100000">
                <a:srgbClr val="ABD5FA">
                  <a:alpha val="0"/>
                </a:srgbClr>
              </a:gs>
              <a:gs pos="14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128" name="任意多边形: 形状 127"/>
          <p:cNvSpPr/>
          <p:nvPr>
            <p:custDataLst>
              <p:tags r:id="rId7"/>
            </p:custDataLst>
          </p:nvPr>
        </p:nvSpPr>
        <p:spPr>
          <a:xfrm rot="900000">
            <a:off x="9142987" y="1756575"/>
            <a:ext cx="2304260" cy="4567137"/>
          </a:xfrm>
          <a:custGeom>
            <a:avLst/>
            <a:gdLst>
              <a:gd name="connsiteX0" fmla="*/ 102413 w 2437867"/>
              <a:gd name="connsiteY0" fmla="*/ 21946 h 4880838"/>
              <a:gd name="connsiteX1" fmla="*/ 27966 w 2437867"/>
              <a:gd name="connsiteY1" fmla="*/ 0 h 4880838"/>
              <a:gd name="connsiteX2" fmla="*/ 0 w 2437867"/>
              <a:gd name="connsiteY2" fmla="*/ 75819 h 4880838"/>
              <a:gd name="connsiteX3" fmla="*/ 20117 w 2437867"/>
              <a:gd name="connsiteY3" fmla="*/ 65227 h 4880838"/>
              <a:gd name="connsiteX4" fmla="*/ 2193188 w 2437867"/>
              <a:gd name="connsiteY4" fmla="*/ 4880839 h 4880838"/>
              <a:gd name="connsiteX5" fmla="*/ 2437867 w 2437867"/>
              <a:gd name="connsiteY5" fmla="*/ 4784598 h 4880838"/>
              <a:gd name="connsiteX6" fmla="*/ 82220 w 2437867"/>
              <a:gd name="connsiteY6" fmla="*/ 32614 h 488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2" h="7615">
                <a:moveTo>
                  <a:pt x="52" y="0"/>
                </a:moveTo>
                <a:lnTo>
                  <a:pt x="192" y="41"/>
                </a:lnTo>
                <a:lnTo>
                  <a:pt x="154" y="61"/>
                </a:lnTo>
                <a:lnTo>
                  <a:pt x="3842" y="7502"/>
                </a:lnTo>
                <a:lnTo>
                  <a:pt x="3419" y="7615"/>
                </a:lnTo>
                <a:lnTo>
                  <a:pt x="38" y="122"/>
                </a:lnTo>
                <a:lnTo>
                  <a:pt x="0" y="142"/>
                </a:lnTo>
                <a:lnTo>
                  <a:pt x="52" y="0"/>
                </a:lnTo>
                <a:close/>
              </a:path>
            </a:pathLst>
          </a:custGeom>
          <a:gradFill>
            <a:gsLst>
              <a:gs pos="100000">
                <a:srgbClr val="D5EAFC">
                  <a:alpha val="0"/>
                </a:srgbClr>
              </a:gs>
              <a:gs pos="14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129" name="任意多边形: 形状 128"/>
          <p:cNvSpPr/>
          <p:nvPr>
            <p:custDataLst>
              <p:tags r:id="rId8"/>
            </p:custDataLst>
          </p:nvPr>
        </p:nvSpPr>
        <p:spPr>
          <a:xfrm rot="900000">
            <a:off x="9933465" y="2489477"/>
            <a:ext cx="2033770" cy="3206892"/>
          </a:xfrm>
          <a:custGeom>
            <a:avLst/>
            <a:gdLst>
              <a:gd name="connsiteX0" fmla="*/ 149048 w 2792425"/>
              <a:gd name="connsiteY0" fmla="*/ 53035 h 3971544"/>
              <a:gd name="connsiteX1" fmla="*/ 13031 w 2792425"/>
              <a:gd name="connsiteY1" fmla="*/ 0 h 3971544"/>
              <a:gd name="connsiteX2" fmla="*/ 0 w 2792425"/>
              <a:gd name="connsiteY2" fmla="*/ 128321 h 3971544"/>
              <a:gd name="connsiteX3" fmla="*/ 29261 w 2792425"/>
              <a:gd name="connsiteY3" fmla="*/ 113538 h 3971544"/>
              <a:gd name="connsiteX4" fmla="*/ 2536165 w 2792425"/>
              <a:gd name="connsiteY4" fmla="*/ 3971544 h 3971544"/>
              <a:gd name="connsiteX5" fmla="*/ 2792426 w 2792425"/>
              <a:gd name="connsiteY5" fmla="*/ 3870808 h 3971544"/>
              <a:gd name="connsiteX6" fmla="*/ 119635 w 2792425"/>
              <a:gd name="connsiteY6" fmla="*/ 67894 h 397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1" h="5347">
                <a:moveTo>
                  <a:pt x="24" y="0"/>
                </a:moveTo>
                <a:lnTo>
                  <a:pt x="279" y="99"/>
                </a:lnTo>
                <a:lnTo>
                  <a:pt x="224" y="127"/>
                </a:lnTo>
                <a:lnTo>
                  <a:pt x="3082" y="4194"/>
                </a:lnTo>
                <a:lnTo>
                  <a:pt x="3391" y="5347"/>
                </a:lnTo>
                <a:lnTo>
                  <a:pt x="55" y="212"/>
                </a:lnTo>
                <a:lnTo>
                  <a:pt x="0" y="240"/>
                </a:lnTo>
                <a:lnTo>
                  <a:pt x="24" y="0"/>
                </a:lnTo>
                <a:close/>
              </a:path>
            </a:pathLst>
          </a:custGeom>
          <a:gradFill>
            <a:gsLst>
              <a:gs pos="100000">
                <a:srgbClr val="D5EAFC">
                  <a:alpha val="0"/>
                </a:srgbClr>
              </a:gs>
              <a:gs pos="1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130" name="任意多边形: 形状 129"/>
          <p:cNvSpPr/>
          <p:nvPr>
            <p:custDataLst>
              <p:tags r:id="rId9"/>
            </p:custDataLst>
          </p:nvPr>
        </p:nvSpPr>
        <p:spPr>
          <a:xfrm rot="900000">
            <a:off x="9438066" y="2203393"/>
            <a:ext cx="2446402" cy="4112522"/>
          </a:xfrm>
          <a:custGeom>
            <a:avLst/>
            <a:gdLst>
              <a:gd name="connsiteX0" fmla="*/ 158344 w 2593695"/>
              <a:gd name="connsiteY0" fmla="*/ 47854 h 4418304"/>
              <a:gd name="connsiteX1" fmla="*/ 30023 w 2593695"/>
              <a:gd name="connsiteY1" fmla="*/ 0 h 4418304"/>
              <a:gd name="connsiteX2" fmla="*/ 0 w 2593695"/>
              <a:gd name="connsiteY2" fmla="*/ 129311 h 4418304"/>
              <a:gd name="connsiteX3" fmla="*/ 31166 w 2593695"/>
              <a:gd name="connsiteY3" fmla="*/ 113309 h 4418304"/>
              <a:gd name="connsiteX4" fmla="*/ 2285696 w 2593695"/>
              <a:gd name="connsiteY4" fmla="*/ 4418305 h 4418304"/>
              <a:gd name="connsiteX5" fmla="*/ 2593696 w 2593695"/>
              <a:gd name="connsiteY5" fmla="*/ 4297223 h 4418304"/>
              <a:gd name="connsiteX6" fmla="*/ 127102 w 2593695"/>
              <a:gd name="connsiteY6" fmla="*/ 63932 h 441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9" h="6857">
                <a:moveTo>
                  <a:pt x="56" y="0"/>
                </a:moveTo>
                <a:lnTo>
                  <a:pt x="296" y="90"/>
                </a:lnTo>
                <a:lnTo>
                  <a:pt x="238" y="120"/>
                </a:lnTo>
                <a:lnTo>
                  <a:pt x="4079" y="6712"/>
                </a:lnTo>
                <a:lnTo>
                  <a:pt x="3538" y="6857"/>
                </a:lnTo>
                <a:lnTo>
                  <a:pt x="58" y="212"/>
                </a:lnTo>
                <a:lnTo>
                  <a:pt x="0" y="242"/>
                </a:lnTo>
                <a:lnTo>
                  <a:pt x="56" y="0"/>
                </a:lnTo>
                <a:close/>
              </a:path>
            </a:pathLst>
          </a:custGeom>
          <a:gradFill>
            <a:gsLst>
              <a:gs pos="100000">
                <a:srgbClr val="ABD5FA">
                  <a:alpha val="0"/>
                </a:srgbClr>
              </a:gs>
              <a:gs pos="13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132" name="任意多边形: 形状 131"/>
          <p:cNvSpPr/>
          <p:nvPr>
            <p:custDataLst>
              <p:tags r:id="rId10"/>
            </p:custDataLst>
          </p:nvPr>
        </p:nvSpPr>
        <p:spPr>
          <a:xfrm rot="900000">
            <a:off x="9104003" y="4122610"/>
            <a:ext cx="713109" cy="2330049"/>
          </a:xfrm>
          <a:custGeom>
            <a:avLst/>
            <a:gdLst>
              <a:gd name="connsiteX0" fmla="*/ 77495 w 1352625"/>
              <a:gd name="connsiteY0" fmla="*/ 32690 h 4622520"/>
              <a:gd name="connsiteX1" fmla="*/ 24384 w 1352625"/>
              <a:gd name="connsiteY1" fmla="*/ 0 h 4622520"/>
              <a:gd name="connsiteX2" fmla="*/ 0 w 1352625"/>
              <a:gd name="connsiteY2" fmla="*/ 72314 h 4622520"/>
              <a:gd name="connsiteX3" fmla="*/ 15240 w 1352625"/>
              <a:gd name="connsiteY3" fmla="*/ 64465 h 4622520"/>
              <a:gd name="connsiteX4" fmla="*/ 1214627 w 1352625"/>
              <a:gd name="connsiteY4" fmla="*/ 4622521 h 4622520"/>
              <a:gd name="connsiteX5" fmla="*/ 1352625 w 1352625"/>
              <a:gd name="connsiteY5" fmla="*/ 4568190 h 4622520"/>
              <a:gd name="connsiteX6" fmla="*/ 62179 w 1352625"/>
              <a:gd name="connsiteY6" fmla="*/ 40462 h 46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9" h="3885">
                <a:moveTo>
                  <a:pt x="46" y="0"/>
                </a:moveTo>
                <a:lnTo>
                  <a:pt x="145" y="61"/>
                </a:lnTo>
                <a:lnTo>
                  <a:pt x="116" y="76"/>
                </a:lnTo>
                <a:lnTo>
                  <a:pt x="1189" y="3839"/>
                </a:lnTo>
                <a:lnTo>
                  <a:pt x="1019" y="3885"/>
                </a:lnTo>
                <a:lnTo>
                  <a:pt x="29" y="121"/>
                </a:lnTo>
                <a:lnTo>
                  <a:pt x="0" y="135"/>
                </a:lnTo>
                <a:lnTo>
                  <a:pt x="46" y="0"/>
                </a:lnTo>
                <a:close/>
              </a:path>
            </a:pathLst>
          </a:custGeom>
          <a:gradFill>
            <a:gsLst>
              <a:gs pos="91000">
                <a:srgbClr val="ABD5FA">
                  <a:alpha val="0"/>
                </a:srgbClr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134" name="任意多边形: 形状 133"/>
          <p:cNvSpPr/>
          <p:nvPr>
            <p:custDataLst>
              <p:tags r:id="rId11"/>
            </p:custDataLst>
          </p:nvPr>
        </p:nvSpPr>
        <p:spPr>
          <a:xfrm rot="900000">
            <a:off x="9668972" y="4726563"/>
            <a:ext cx="1441212" cy="1817258"/>
          </a:xfrm>
          <a:custGeom>
            <a:avLst/>
            <a:gdLst>
              <a:gd name="connsiteX0" fmla="*/ 1531011 w 1531010"/>
              <a:gd name="connsiteY0" fmla="*/ 1805254 h 2405405"/>
              <a:gd name="connsiteX1" fmla="*/ 818921 w 1531010"/>
              <a:gd name="connsiteY1" fmla="*/ 2405405 h 2405405"/>
              <a:gd name="connsiteX2" fmla="*/ 95859 w 1531010"/>
              <a:gd name="connsiteY2" fmla="*/ 487832 h 2405405"/>
              <a:gd name="connsiteX3" fmla="*/ 0 w 1531010"/>
              <a:gd name="connsiteY3" fmla="*/ 100051 h 2405405"/>
              <a:gd name="connsiteX4" fmla="*/ 210846 w 1531010"/>
              <a:gd name="connsiteY4" fmla="*/ 0 h 2405405"/>
              <a:gd name="connsiteX5" fmla="*/ 457658 w 1531010"/>
              <a:gd name="connsiteY5" fmla="*/ 105003 h 240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3" h="3030">
                <a:moveTo>
                  <a:pt x="394" y="0"/>
                </a:moveTo>
                <a:lnTo>
                  <a:pt x="856" y="196"/>
                </a:lnTo>
                <a:lnTo>
                  <a:pt x="2403" y="2648"/>
                </a:lnTo>
                <a:lnTo>
                  <a:pt x="977" y="3030"/>
                </a:lnTo>
                <a:lnTo>
                  <a:pt x="179" y="913"/>
                </a:lnTo>
                <a:lnTo>
                  <a:pt x="0" y="187"/>
                </a:lnTo>
                <a:lnTo>
                  <a:pt x="394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/>
          </a:p>
        </p:txBody>
      </p:sp>
      <p:sp>
        <p:nvSpPr>
          <p:cNvPr id="135" name="任意多边形: 形状 134"/>
          <p:cNvSpPr/>
          <p:nvPr>
            <p:custDataLst>
              <p:tags r:id="rId12"/>
            </p:custDataLst>
          </p:nvPr>
        </p:nvSpPr>
        <p:spPr>
          <a:xfrm rot="900000">
            <a:off x="8633795" y="3182194"/>
            <a:ext cx="3083942" cy="3279462"/>
          </a:xfrm>
          <a:custGeom>
            <a:avLst/>
            <a:gdLst>
              <a:gd name="connsiteX0" fmla="*/ 1608271 w 3013017"/>
              <a:gd name="connsiteY0" fmla="*/ 314615 h 3708095"/>
              <a:gd name="connsiteX1" fmla="*/ 1109619 w 3013017"/>
              <a:gd name="connsiteY1" fmla="*/ 8824 h 3708095"/>
              <a:gd name="connsiteX2" fmla="*/ 899687 w 3013017"/>
              <a:gd name="connsiteY2" fmla="*/ 47229 h 3708095"/>
              <a:gd name="connsiteX3" fmla="*/ 756203 w 3013017"/>
              <a:gd name="connsiteY3" fmla="*/ 29475 h 3708095"/>
              <a:gd name="connsiteX4" fmla="*/ 652190 w 3013017"/>
              <a:gd name="connsiteY4" fmla="*/ 66127 h 3708095"/>
              <a:gd name="connsiteX5" fmla="*/ 484550 w 3013017"/>
              <a:gd name="connsiteY5" fmla="*/ 51039 h 3708095"/>
              <a:gd name="connsiteX6" fmla="*/ 313709 w 3013017"/>
              <a:gd name="connsiteY6" fmla="*/ 142860 h 3708095"/>
              <a:gd name="connsiteX7" fmla="*/ 176320 w 3013017"/>
              <a:gd name="connsiteY7" fmla="*/ 175169 h 3708095"/>
              <a:gd name="connsiteX8" fmla="*/ 1213 w 3013017"/>
              <a:gd name="connsiteY8" fmla="*/ 810601 h 3708095"/>
              <a:gd name="connsiteX9" fmla="*/ 145307 w 3013017"/>
              <a:gd name="connsiteY9" fmla="*/ 906841 h 3708095"/>
              <a:gd name="connsiteX10" fmla="*/ 55696 w 3013017"/>
              <a:gd name="connsiteY10" fmla="*/ 999424 h 3708095"/>
              <a:gd name="connsiteX11" fmla="*/ 168320 w 3013017"/>
              <a:gd name="connsiteY11" fmla="*/ 1351164 h 3708095"/>
              <a:gd name="connsiteX12" fmla="*/ 804819 w 3013017"/>
              <a:gd name="connsiteY12" fmla="*/ 1492819 h 3708095"/>
              <a:gd name="connsiteX13" fmla="*/ 950437 w 3013017"/>
              <a:gd name="connsiteY13" fmla="*/ 1466225 h 3708095"/>
              <a:gd name="connsiteX14" fmla="*/ 1012235 w 3013017"/>
              <a:gd name="connsiteY14" fmla="*/ 1499906 h 3708095"/>
              <a:gd name="connsiteX15" fmla="*/ 1240377 w 3013017"/>
              <a:gd name="connsiteY15" fmla="*/ 1934017 h 3708095"/>
              <a:gd name="connsiteX16" fmla="*/ 1922520 w 3013017"/>
              <a:gd name="connsiteY16" fmla="*/ 3708030 h 3708095"/>
              <a:gd name="connsiteX17" fmla="*/ 1302175 w 3013017"/>
              <a:gd name="connsiteY17" fmla="*/ 1715094 h 3708095"/>
              <a:gd name="connsiteX18" fmla="*/ 1174236 w 3013017"/>
              <a:gd name="connsiteY18" fmla="*/ 1409533 h 3708095"/>
              <a:gd name="connsiteX19" fmla="*/ 1249674 w 3013017"/>
              <a:gd name="connsiteY19" fmla="*/ 1380424 h 3708095"/>
              <a:gd name="connsiteX20" fmla="*/ 1620997 w 3013017"/>
              <a:gd name="connsiteY20" fmla="*/ 2257334 h 3708095"/>
              <a:gd name="connsiteX21" fmla="*/ 1331817 w 3013017"/>
              <a:gd name="connsiteY21" fmla="*/ 1406713 h 3708095"/>
              <a:gd name="connsiteX22" fmla="*/ 1525365 w 3013017"/>
              <a:gd name="connsiteY22" fmla="*/ 1475064 h 3708095"/>
              <a:gd name="connsiteX23" fmla="*/ 2343068 w 3013017"/>
              <a:gd name="connsiteY23" fmla="*/ 3176154 h 3708095"/>
              <a:gd name="connsiteX24" fmla="*/ 2488229 w 3013017"/>
              <a:gd name="connsiteY24" fmla="*/ 3142168 h 3708095"/>
              <a:gd name="connsiteX25" fmla="*/ 2236312 w 3013017"/>
              <a:gd name="connsiteY25" fmla="*/ 2488753 h 3708095"/>
              <a:gd name="connsiteX26" fmla="*/ 2574564 w 3013017"/>
              <a:gd name="connsiteY26" fmla="*/ 3121975 h 3708095"/>
              <a:gd name="connsiteX27" fmla="*/ 3013018 w 3013017"/>
              <a:gd name="connsiteY27" fmla="*/ 3019258 h 3708095"/>
              <a:gd name="connsiteX28" fmla="*/ 1892954 w 3013017"/>
              <a:gd name="connsiteY28" fmla="*/ 1103742 h 3708095"/>
              <a:gd name="connsiteX29" fmla="*/ 1752975 w 3013017"/>
              <a:gd name="connsiteY29" fmla="*/ 856854 h 3708095"/>
              <a:gd name="connsiteX30" fmla="*/ 1608271 w 3013017"/>
              <a:gd name="connsiteY30" fmla="*/ 314615 h 370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42" h="5468">
                <a:moveTo>
                  <a:pt x="1988" y="0"/>
                </a:moveTo>
                <a:cubicBezTo>
                  <a:pt x="2020" y="0"/>
                  <a:pt x="2050" y="4"/>
                  <a:pt x="2076" y="17"/>
                </a:cubicBezTo>
                <a:cubicBezTo>
                  <a:pt x="2180" y="65"/>
                  <a:pt x="3009" y="589"/>
                  <a:pt x="3009" y="589"/>
                </a:cubicBezTo>
                <a:cubicBezTo>
                  <a:pt x="3084" y="1000"/>
                  <a:pt x="3143" y="1263"/>
                  <a:pt x="3280" y="1603"/>
                </a:cubicBezTo>
                <a:cubicBezTo>
                  <a:pt x="3416" y="1943"/>
                  <a:pt x="3524" y="1948"/>
                  <a:pt x="3541" y="2065"/>
                </a:cubicBezTo>
                <a:cubicBezTo>
                  <a:pt x="3590" y="2384"/>
                  <a:pt x="4415" y="3778"/>
                  <a:pt x="5128" y="4883"/>
                </a:cubicBezTo>
                <a:lnTo>
                  <a:pt x="5142" y="4905"/>
                </a:lnTo>
                <a:lnTo>
                  <a:pt x="4420" y="5098"/>
                </a:lnTo>
                <a:lnTo>
                  <a:pt x="4184" y="4657"/>
                </a:lnTo>
                <a:lnTo>
                  <a:pt x="4360" y="5114"/>
                </a:lnTo>
                <a:lnTo>
                  <a:pt x="4028" y="5203"/>
                </a:lnTo>
                <a:lnTo>
                  <a:pt x="2854" y="2760"/>
                </a:lnTo>
                <a:cubicBezTo>
                  <a:pt x="2854" y="2760"/>
                  <a:pt x="2503" y="2563"/>
                  <a:pt x="2492" y="2632"/>
                </a:cubicBezTo>
                <a:cubicBezTo>
                  <a:pt x="2473" y="2750"/>
                  <a:pt x="3033" y="4224"/>
                  <a:pt x="3033" y="4224"/>
                </a:cubicBezTo>
                <a:lnTo>
                  <a:pt x="2338" y="2583"/>
                </a:lnTo>
                <a:cubicBezTo>
                  <a:pt x="2338" y="2583"/>
                  <a:pt x="2281" y="2613"/>
                  <a:pt x="2197" y="2637"/>
                </a:cubicBezTo>
                <a:cubicBezTo>
                  <a:pt x="2113" y="2662"/>
                  <a:pt x="2430" y="3131"/>
                  <a:pt x="2436" y="3209"/>
                </a:cubicBezTo>
                <a:cubicBezTo>
                  <a:pt x="2451" y="3381"/>
                  <a:pt x="2778" y="4430"/>
                  <a:pt x="3082" y="5371"/>
                </a:cubicBezTo>
                <a:lnTo>
                  <a:pt x="3107" y="5450"/>
                </a:lnTo>
                <a:lnTo>
                  <a:pt x="3040" y="5468"/>
                </a:lnTo>
                <a:lnTo>
                  <a:pt x="3027" y="5434"/>
                </a:lnTo>
                <a:cubicBezTo>
                  <a:pt x="2763" y="4744"/>
                  <a:pt x="2473" y="3996"/>
                  <a:pt x="2321" y="3619"/>
                </a:cubicBezTo>
                <a:cubicBezTo>
                  <a:pt x="2262" y="3474"/>
                  <a:pt x="1894" y="2806"/>
                  <a:pt x="1894" y="2806"/>
                </a:cubicBezTo>
                <a:cubicBezTo>
                  <a:pt x="1894" y="2806"/>
                  <a:pt x="1858" y="2758"/>
                  <a:pt x="1778" y="2743"/>
                </a:cubicBezTo>
                <a:cubicBezTo>
                  <a:pt x="1699" y="2729"/>
                  <a:pt x="1647" y="2791"/>
                  <a:pt x="1506" y="2793"/>
                </a:cubicBezTo>
                <a:cubicBezTo>
                  <a:pt x="1364" y="2795"/>
                  <a:pt x="326" y="2542"/>
                  <a:pt x="315" y="2528"/>
                </a:cubicBezTo>
                <a:cubicBezTo>
                  <a:pt x="304" y="2514"/>
                  <a:pt x="54" y="1969"/>
                  <a:pt x="104" y="1870"/>
                </a:cubicBezTo>
                <a:cubicBezTo>
                  <a:pt x="155" y="1771"/>
                  <a:pt x="272" y="1697"/>
                  <a:pt x="272" y="1697"/>
                </a:cubicBezTo>
                <a:cubicBezTo>
                  <a:pt x="272" y="1697"/>
                  <a:pt x="33" y="1617"/>
                  <a:pt x="2" y="1517"/>
                </a:cubicBezTo>
                <a:cubicBezTo>
                  <a:pt x="-28" y="1416"/>
                  <a:pt x="255" y="411"/>
                  <a:pt x="330" y="328"/>
                </a:cubicBezTo>
                <a:cubicBezTo>
                  <a:pt x="405" y="245"/>
                  <a:pt x="492" y="296"/>
                  <a:pt x="587" y="267"/>
                </a:cubicBezTo>
                <a:cubicBezTo>
                  <a:pt x="682" y="239"/>
                  <a:pt x="765" y="147"/>
                  <a:pt x="907" y="95"/>
                </a:cubicBezTo>
                <a:cubicBezTo>
                  <a:pt x="1049" y="44"/>
                  <a:pt x="1075" y="140"/>
                  <a:pt x="1220" y="124"/>
                </a:cubicBezTo>
                <a:cubicBezTo>
                  <a:pt x="1260" y="119"/>
                  <a:pt x="1373" y="55"/>
                  <a:pt x="1415" y="55"/>
                </a:cubicBezTo>
                <a:cubicBezTo>
                  <a:pt x="1514" y="55"/>
                  <a:pt x="1597" y="124"/>
                  <a:pt x="1683" y="88"/>
                </a:cubicBezTo>
                <a:cubicBezTo>
                  <a:pt x="1776" y="50"/>
                  <a:pt x="1892" y="1"/>
                  <a:pt x="1988" y="0"/>
                </a:cubicBezTo>
                <a:close/>
              </a:path>
            </a:pathLst>
          </a:custGeom>
          <a:gradFill>
            <a:gsLst>
              <a:gs pos="100000">
                <a:srgbClr val="A4BAE5">
                  <a:alpha val="100000"/>
                </a:srgbClr>
              </a:gs>
              <a:gs pos="100000">
                <a:srgbClr val="D2DDF2">
                  <a:alpha val="100000"/>
                </a:srgbClr>
              </a:gs>
              <a:gs pos="15000">
                <a:srgbClr val="7030A0"/>
              </a:gs>
              <a:gs pos="85000">
                <a:schemeClr val="accent1">
                  <a:lumMod val="0"/>
                  <a:lumOff val="10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/>
          </a:p>
        </p:txBody>
      </p:sp>
      <p:sp>
        <p:nvSpPr>
          <p:cNvPr id="136" name="任意多边形: 形状 135"/>
          <p:cNvSpPr/>
          <p:nvPr>
            <p:custDataLst>
              <p:tags r:id="rId13"/>
            </p:custDataLst>
          </p:nvPr>
        </p:nvSpPr>
        <p:spPr>
          <a:xfrm rot="900000">
            <a:off x="9008043" y="3015462"/>
            <a:ext cx="1301469" cy="867846"/>
          </a:xfrm>
          <a:custGeom>
            <a:avLst/>
            <a:gdLst>
              <a:gd name="connsiteX0" fmla="*/ 742950 w 1159688"/>
              <a:gd name="connsiteY0" fmla="*/ 251393 h 773260"/>
              <a:gd name="connsiteX1" fmla="*/ 770916 w 1159688"/>
              <a:gd name="connsiteY1" fmla="*/ 338947 h 773260"/>
              <a:gd name="connsiteX2" fmla="*/ 752018 w 1159688"/>
              <a:gd name="connsiteY2" fmla="*/ 635136 h 773260"/>
              <a:gd name="connsiteX3" fmla="*/ 762914 w 1159688"/>
              <a:gd name="connsiteY3" fmla="*/ 684056 h 773260"/>
              <a:gd name="connsiteX4" fmla="*/ 897408 w 1159688"/>
              <a:gd name="connsiteY4" fmla="*/ 681390 h 773260"/>
              <a:gd name="connsiteX5" fmla="*/ 958673 w 1159688"/>
              <a:gd name="connsiteY5" fmla="*/ 695411 h 773260"/>
              <a:gd name="connsiteX6" fmla="*/ 928116 w 1159688"/>
              <a:gd name="connsiteY6" fmla="*/ 620582 h 773260"/>
              <a:gd name="connsiteX7" fmla="*/ 997534 w 1159688"/>
              <a:gd name="connsiteY7" fmla="*/ 248345 h 773260"/>
              <a:gd name="connsiteX8" fmla="*/ 968883 w 1159688"/>
              <a:gd name="connsiteY8" fmla="*/ 242249 h 773260"/>
              <a:gd name="connsiteX9" fmla="*/ 1013156 w 1159688"/>
              <a:gd name="connsiteY9" fmla="*/ 136864 h 773260"/>
              <a:gd name="connsiteX10" fmla="*/ 1009421 w 1159688"/>
              <a:gd name="connsiteY10" fmla="*/ 108518 h 773260"/>
              <a:gd name="connsiteX11" fmla="*/ 1159688 w 1159688"/>
              <a:gd name="connsiteY11" fmla="*/ 100364 h 773260"/>
              <a:gd name="connsiteX12" fmla="*/ 994944 w 1159688"/>
              <a:gd name="connsiteY12" fmla="*/ 1609 h 773260"/>
              <a:gd name="connsiteX13" fmla="*/ 853898 w 1159688"/>
              <a:gd name="connsiteY13" fmla="*/ 55178 h 773260"/>
              <a:gd name="connsiteX14" fmla="*/ 657606 w 1159688"/>
              <a:gd name="connsiteY14" fmla="*/ 57769 h 773260"/>
              <a:gd name="connsiteX15" fmla="*/ 453619 w 1159688"/>
              <a:gd name="connsiteY15" fmla="*/ 79562 h 773260"/>
              <a:gd name="connsiteX16" fmla="*/ 266853 w 1159688"/>
              <a:gd name="connsiteY16" fmla="*/ 147532 h 773260"/>
              <a:gd name="connsiteX17" fmla="*/ 129160 w 1159688"/>
              <a:gd name="connsiteY17" fmla="*/ 250479 h 773260"/>
              <a:gd name="connsiteX18" fmla="*/ 0 w 1159688"/>
              <a:gd name="connsiteY18" fmla="*/ 770086 h 773260"/>
              <a:gd name="connsiteX19" fmla="*/ 86411 w 1159688"/>
              <a:gd name="connsiteY19" fmla="*/ 768410 h 773260"/>
              <a:gd name="connsiteX20" fmla="*/ 184252 w 1159688"/>
              <a:gd name="connsiteY20" fmla="*/ 606333 h 773260"/>
              <a:gd name="connsiteX21" fmla="*/ 278130 w 1159688"/>
              <a:gd name="connsiteY21" fmla="*/ 282101 h 773260"/>
              <a:gd name="connsiteX22" fmla="*/ 296647 w 1159688"/>
              <a:gd name="connsiteY22" fmla="*/ 355254 h 773260"/>
              <a:gd name="connsiteX23" fmla="*/ 345186 w 1159688"/>
              <a:gd name="connsiteY23" fmla="*/ 280959 h 773260"/>
              <a:gd name="connsiteX24" fmla="*/ 254279 w 1159688"/>
              <a:gd name="connsiteY24" fmla="*/ 584996 h 773260"/>
              <a:gd name="connsiteX25" fmla="*/ 231267 w 1159688"/>
              <a:gd name="connsiteY25" fmla="*/ 748674 h 773260"/>
              <a:gd name="connsiteX26" fmla="*/ 331851 w 1159688"/>
              <a:gd name="connsiteY26" fmla="*/ 761628 h 773260"/>
              <a:gd name="connsiteX27" fmla="*/ 429463 w 1159688"/>
              <a:gd name="connsiteY27" fmla="*/ 702954 h 773260"/>
              <a:gd name="connsiteX28" fmla="*/ 490576 w 1159688"/>
              <a:gd name="connsiteY28" fmla="*/ 280882 h 773260"/>
              <a:gd name="connsiteX29" fmla="*/ 519227 w 1159688"/>
              <a:gd name="connsiteY29" fmla="*/ 323326 h 773260"/>
              <a:gd name="connsiteX30" fmla="*/ 538582 w 1159688"/>
              <a:gd name="connsiteY30" fmla="*/ 276615 h 773260"/>
              <a:gd name="connsiteX31" fmla="*/ 525933 w 1159688"/>
              <a:gd name="connsiteY31" fmla="*/ 459648 h 773260"/>
              <a:gd name="connsiteX32" fmla="*/ 493700 w 1159688"/>
              <a:gd name="connsiteY32" fmla="*/ 715908 h 773260"/>
              <a:gd name="connsiteX33" fmla="*/ 529514 w 1159688"/>
              <a:gd name="connsiteY33" fmla="*/ 732596 h 773260"/>
              <a:gd name="connsiteX34" fmla="*/ 668808 w 1159688"/>
              <a:gd name="connsiteY34" fmla="*/ 724824 h 773260"/>
              <a:gd name="connsiteX35" fmla="*/ 705384 w 1159688"/>
              <a:gd name="connsiteY35" fmla="*/ 698306 h 773260"/>
              <a:gd name="connsiteX36" fmla="*/ 747598 w 1159688"/>
              <a:gd name="connsiteY36" fmla="*/ 347328 h 773260"/>
              <a:gd name="connsiteX37" fmla="*/ 742950 w 1159688"/>
              <a:gd name="connsiteY37" fmla="*/ 251393 h 77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59688" h="773260">
                <a:moveTo>
                  <a:pt x="742950" y="251393"/>
                </a:moveTo>
                <a:lnTo>
                  <a:pt x="770916" y="338947"/>
                </a:lnTo>
                <a:lnTo>
                  <a:pt x="752018" y="635136"/>
                </a:lnTo>
                <a:lnTo>
                  <a:pt x="762914" y="684056"/>
                </a:lnTo>
                <a:lnTo>
                  <a:pt x="897408" y="681390"/>
                </a:lnTo>
                <a:lnTo>
                  <a:pt x="958673" y="695411"/>
                </a:lnTo>
                <a:lnTo>
                  <a:pt x="928116" y="620582"/>
                </a:lnTo>
                <a:lnTo>
                  <a:pt x="997534" y="248345"/>
                </a:lnTo>
                <a:lnTo>
                  <a:pt x="968883" y="242249"/>
                </a:lnTo>
                <a:cubicBezTo>
                  <a:pt x="968883" y="242249"/>
                  <a:pt x="1018489" y="151495"/>
                  <a:pt x="1013156" y="136864"/>
                </a:cubicBezTo>
                <a:cubicBezTo>
                  <a:pt x="1007821" y="122310"/>
                  <a:pt x="1009421" y="108518"/>
                  <a:pt x="1009421" y="108518"/>
                </a:cubicBezTo>
                <a:lnTo>
                  <a:pt x="1159688" y="100364"/>
                </a:lnTo>
                <a:cubicBezTo>
                  <a:pt x="1159688" y="100364"/>
                  <a:pt x="1094690" y="-14850"/>
                  <a:pt x="994944" y="1609"/>
                </a:cubicBezTo>
                <a:cubicBezTo>
                  <a:pt x="941223" y="10449"/>
                  <a:pt x="917906" y="33918"/>
                  <a:pt x="853898" y="55178"/>
                </a:cubicBezTo>
                <a:cubicBezTo>
                  <a:pt x="798882" y="73390"/>
                  <a:pt x="734187" y="18373"/>
                  <a:pt x="657606" y="57769"/>
                </a:cubicBezTo>
                <a:cubicBezTo>
                  <a:pt x="551383" y="112480"/>
                  <a:pt x="539573" y="61426"/>
                  <a:pt x="453619" y="79562"/>
                </a:cubicBezTo>
                <a:cubicBezTo>
                  <a:pt x="367665" y="97621"/>
                  <a:pt x="343281" y="139531"/>
                  <a:pt x="266853" y="147532"/>
                </a:cubicBezTo>
                <a:cubicBezTo>
                  <a:pt x="190424" y="155533"/>
                  <a:pt x="155448" y="184032"/>
                  <a:pt x="129160" y="250479"/>
                </a:cubicBezTo>
                <a:cubicBezTo>
                  <a:pt x="57836" y="431377"/>
                  <a:pt x="0" y="770086"/>
                  <a:pt x="0" y="770086"/>
                </a:cubicBezTo>
                <a:cubicBezTo>
                  <a:pt x="0" y="770086"/>
                  <a:pt x="50292" y="778240"/>
                  <a:pt x="86411" y="768410"/>
                </a:cubicBezTo>
                <a:cubicBezTo>
                  <a:pt x="122454" y="758580"/>
                  <a:pt x="148210" y="738387"/>
                  <a:pt x="184252" y="606333"/>
                </a:cubicBezTo>
                <a:cubicBezTo>
                  <a:pt x="243764" y="419261"/>
                  <a:pt x="278130" y="282101"/>
                  <a:pt x="278130" y="282101"/>
                </a:cubicBezTo>
                <a:cubicBezTo>
                  <a:pt x="278130" y="282101"/>
                  <a:pt x="293294" y="337042"/>
                  <a:pt x="296647" y="355254"/>
                </a:cubicBezTo>
                <a:cubicBezTo>
                  <a:pt x="310362" y="373313"/>
                  <a:pt x="345186" y="280959"/>
                  <a:pt x="345186" y="280959"/>
                </a:cubicBezTo>
                <a:cubicBezTo>
                  <a:pt x="345186" y="280959"/>
                  <a:pt x="266471" y="527694"/>
                  <a:pt x="254279" y="584996"/>
                </a:cubicBezTo>
                <a:cubicBezTo>
                  <a:pt x="242088" y="642299"/>
                  <a:pt x="201244" y="729853"/>
                  <a:pt x="231267" y="748674"/>
                </a:cubicBezTo>
                <a:cubicBezTo>
                  <a:pt x="261290" y="767495"/>
                  <a:pt x="285141" y="778621"/>
                  <a:pt x="331851" y="761628"/>
                </a:cubicBezTo>
                <a:cubicBezTo>
                  <a:pt x="378562" y="744635"/>
                  <a:pt x="422606" y="742883"/>
                  <a:pt x="429463" y="702954"/>
                </a:cubicBezTo>
                <a:cubicBezTo>
                  <a:pt x="452628" y="567318"/>
                  <a:pt x="521132" y="341081"/>
                  <a:pt x="490576" y="280882"/>
                </a:cubicBezTo>
                <a:cubicBezTo>
                  <a:pt x="477926" y="255965"/>
                  <a:pt x="508788" y="297570"/>
                  <a:pt x="519227" y="323326"/>
                </a:cubicBezTo>
                <a:cubicBezTo>
                  <a:pt x="530504" y="330412"/>
                  <a:pt x="538582" y="276615"/>
                  <a:pt x="538582" y="276615"/>
                </a:cubicBezTo>
                <a:cubicBezTo>
                  <a:pt x="538582" y="276615"/>
                  <a:pt x="547878" y="365769"/>
                  <a:pt x="525933" y="459648"/>
                </a:cubicBezTo>
                <a:cubicBezTo>
                  <a:pt x="503987" y="553602"/>
                  <a:pt x="493700" y="715908"/>
                  <a:pt x="493700" y="715908"/>
                </a:cubicBezTo>
                <a:lnTo>
                  <a:pt x="529514" y="732596"/>
                </a:lnTo>
                <a:cubicBezTo>
                  <a:pt x="529514" y="732596"/>
                  <a:pt x="660044" y="728024"/>
                  <a:pt x="668808" y="724824"/>
                </a:cubicBezTo>
                <a:cubicBezTo>
                  <a:pt x="677571" y="721623"/>
                  <a:pt x="705384" y="698306"/>
                  <a:pt x="705384" y="698306"/>
                </a:cubicBezTo>
                <a:lnTo>
                  <a:pt x="747598" y="347328"/>
                </a:lnTo>
                <a:lnTo>
                  <a:pt x="742950" y="25139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/>
          </a:p>
        </p:txBody>
      </p:sp>
      <p:sp>
        <p:nvSpPr>
          <p:cNvPr id="137" name="任意多边形: 形状 136"/>
          <p:cNvSpPr/>
          <p:nvPr>
            <p:custDataLst>
              <p:tags r:id="rId14"/>
            </p:custDataLst>
          </p:nvPr>
        </p:nvSpPr>
        <p:spPr>
          <a:xfrm rot="900000">
            <a:off x="8867700" y="3906698"/>
            <a:ext cx="621946" cy="382044"/>
          </a:xfrm>
          <a:custGeom>
            <a:avLst/>
            <a:gdLst>
              <a:gd name="connsiteX0" fmla="*/ 554175 w 554428"/>
              <a:gd name="connsiteY0" fmla="*/ 12649 h 340449"/>
              <a:gd name="connsiteX1" fmla="*/ 373809 w 554428"/>
              <a:gd name="connsiteY1" fmla="*/ 25451 h 340449"/>
              <a:gd name="connsiteX2" fmla="*/ 304847 w 554428"/>
              <a:gd name="connsiteY2" fmla="*/ 17526 h 340449"/>
              <a:gd name="connsiteX3" fmla="*/ 262099 w 554428"/>
              <a:gd name="connsiteY3" fmla="*/ 0 h 340449"/>
              <a:gd name="connsiteX4" fmla="*/ 145285 w 554428"/>
              <a:gd name="connsiteY4" fmla="*/ 13259 h 340449"/>
              <a:gd name="connsiteX5" fmla="*/ 276 w 554428"/>
              <a:gd name="connsiteY5" fmla="*/ 125501 h 340449"/>
              <a:gd name="connsiteX6" fmla="*/ 106118 w 554428"/>
              <a:gd name="connsiteY6" fmla="*/ 334366 h 340449"/>
              <a:gd name="connsiteX7" fmla="*/ 157935 w 554428"/>
              <a:gd name="connsiteY7" fmla="*/ 285750 h 340449"/>
              <a:gd name="connsiteX8" fmla="*/ 162125 w 554428"/>
              <a:gd name="connsiteY8" fmla="*/ 224714 h 340449"/>
              <a:gd name="connsiteX9" fmla="*/ 255013 w 554428"/>
              <a:gd name="connsiteY9" fmla="*/ 243764 h 340449"/>
              <a:gd name="connsiteX10" fmla="*/ 470659 w 554428"/>
              <a:gd name="connsiteY10" fmla="*/ 191719 h 340449"/>
              <a:gd name="connsiteX11" fmla="*/ 377314 w 554428"/>
              <a:gd name="connsiteY11" fmla="*/ 189357 h 340449"/>
              <a:gd name="connsiteX12" fmla="*/ 363751 w 554428"/>
              <a:gd name="connsiteY12" fmla="*/ 88544 h 340449"/>
              <a:gd name="connsiteX13" fmla="*/ 387373 w 554428"/>
              <a:gd name="connsiteY13" fmla="*/ 162535 h 340449"/>
              <a:gd name="connsiteX14" fmla="*/ 505939 w 554428"/>
              <a:gd name="connsiteY14" fmla="*/ 152400 h 340449"/>
              <a:gd name="connsiteX15" fmla="*/ 554175 w 554428"/>
              <a:gd name="connsiteY15" fmla="*/ 12649 h 34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4428" h="340449">
                <a:moveTo>
                  <a:pt x="554175" y="12649"/>
                </a:moveTo>
                <a:cubicBezTo>
                  <a:pt x="554175" y="12649"/>
                  <a:pt x="390497" y="25984"/>
                  <a:pt x="373809" y="25451"/>
                </a:cubicBezTo>
                <a:cubicBezTo>
                  <a:pt x="357122" y="24918"/>
                  <a:pt x="331594" y="27584"/>
                  <a:pt x="304847" y="17526"/>
                </a:cubicBezTo>
                <a:cubicBezTo>
                  <a:pt x="278026" y="7467"/>
                  <a:pt x="262099" y="0"/>
                  <a:pt x="262099" y="0"/>
                </a:cubicBezTo>
                <a:cubicBezTo>
                  <a:pt x="262099" y="0"/>
                  <a:pt x="171574" y="3734"/>
                  <a:pt x="145285" y="13259"/>
                </a:cubicBezTo>
                <a:cubicBezTo>
                  <a:pt x="118997" y="22860"/>
                  <a:pt x="-6658" y="88392"/>
                  <a:pt x="276" y="125501"/>
                </a:cubicBezTo>
                <a:cubicBezTo>
                  <a:pt x="7211" y="162687"/>
                  <a:pt x="92098" y="322936"/>
                  <a:pt x="106118" y="334366"/>
                </a:cubicBezTo>
                <a:cubicBezTo>
                  <a:pt x="120215" y="345796"/>
                  <a:pt x="153743" y="346786"/>
                  <a:pt x="157935" y="285750"/>
                </a:cubicBezTo>
                <a:cubicBezTo>
                  <a:pt x="162125" y="224714"/>
                  <a:pt x="162125" y="224714"/>
                  <a:pt x="162125" y="224714"/>
                </a:cubicBezTo>
                <a:cubicBezTo>
                  <a:pt x="162125" y="224714"/>
                  <a:pt x="188642" y="261366"/>
                  <a:pt x="255013" y="243764"/>
                </a:cubicBezTo>
                <a:cubicBezTo>
                  <a:pt x="321307" y="226238"/>
                  <a:pt x="450542" y="208940"/>
                  <a:pt x="470659" y="191719"/>
                </a:cubicBezTo>
                <a:cubicBezTo>
                  <a:pt x="490852" y="174498"/>
                  <a:pt x="377314" y="189357"/>
                  <a:pt x="377314" y="189357"/>
                </a:cubicBezTo>
                <a:cubicBezTo>
                  <a:pt x="377314" y="189357"/>
                  <a:pt x="355521" y="111328"/>
                  <a:pt x="363751" y="88544"/>
                </a:cubicBezTo>
                <a:cubicBezTo>
                  <a:pt x="371980" y="65761"/>
                  <a:pt x="387373" y="162535"/>
                  <a:pt x="387373" y="162535"/>
                </a:cubicBezTo>
                <a:cubicBezTo>
                  <a:pt x="387373" y="162535"/>
                  <a:pt x="492452" y="160630"/>
                  <a:pt x="505939" y="152400"/>
                </a:cubicBezTo>
                <a:cubicBezTo>
                  <a:pt x="519427" y="144170"/>
                  <a:pt x="557908" y="113690"/>
                  <a:pt x="554175" y="1264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/>
          </a:p>
        </p:txBody>
      </p:sp>
      <p:sp>
        <p:nvSpPr>
          <p:cNvPr id="138" name="任意多边形: 形状 137"/>
          <p:cNvSpPr/>
          <p:nvPr>
            <p:custDataLst>
              <p:tags r:id="rId15"/>
            </p:custDataLst>
          </p:nvPr>
        </p:nvSpPr>
        <p:spPr>
          <a:xfrm rot="900000">
            <a:off x="9176574" y="4199978"/>
            <a:ext cx="613550" cy="269890"/>
          </a:xfrm>
          <a:custGeom>
            <a:avLst/>
            <a:gdLst>
              <a:gd name="connsiteX0" fmla="*/ 0 w 546674"/>
              <a:gd name="connsiteY0" fmla="*/ 204597 h 240483"/>
              <a:gd name="connsiteX1" fmla="*/ 260527 w 546674"/>
              <a:gd name="connsiteY1" fmla="*/ 212217 h 240483"/>
              <a:gd name="connsiteX2" fmla="*/ 543763 w 546674"/>
              <a:gd name="connsiteY2" fmla="*/ 191719 h 240483"/>
              <a:gd name="connsiteX3" fmla="*/ 377190 w 546674"/>
              <a:gd name="connsiteY3" fmla="*/ 0 h 240483"/>
              <a:gd name="connsiteX4" fmla="*/ 273939 w 546674"/>
              <a:gd name="connsiteY4" fmla="*/ 104470 h 240483"/>
              <a:gd name="connsiteX5" fmla="*/ 0 w 546674"/>
              <a:gd name="connsiteY5" fmla="*/ 204597 h 24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6674" h="240483">
                <a:moveTo>
                  <a:pt x="0" y="204597"/>
                </a:moveTo>
                <a:cubicBezTo>
                  <a:pt x="0" y="204597"/>
                  <a:pt x="145389" y="168173"/>
                  <a:pt x="260527" y="212217"/>
                </a:cubicBezTo>
                <a:cubicBezTo>
                  <a:pt x="375665" y="256184"/>
                  <a:pt x="514807" y="248488"/>
                  <a:pt x="543763" y="191719"/>
                </a:cubicBezTo>
                <a:cubicBezTo>
                  <a:pt x="572642" y="134950"/>
                  <a:pt x="377190" y="0"/>
                  <a:pt x="377190" y="0"/>
                </a:cubicBezTo>
                <a:cubicBezTo>
                  <a:pt x="377190" y="0"/>
                  <a:pt x="372770" y="63779"/>
                  <a:pt x="273939" y="104470"/>
                </a:cubicBezTo>
                <a:cubicBezTo>
                  <a:pt x="118796" y="168478"/>
                  <a:pt x="0" y="204597"/>
                  <a:pt x="0" y="20459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/>
          </a:p>
        </p:txBody>
      </p:sp>
      <p:sp>
        <p:nvSpPr>
          <p:cNvPr id="139" name="任意多边形: 形状 138"/>
          <p:cNvSpPr/>
          <p:nvPr>
            <p:custDataLst>
              <p:tags r:id="rId16"/>
            </p:custDataLst>
          </p:nvPr>
        </p:nvSpPr>
        <p:spPr>
          <a:xfrm rot="900000">
            <a:off x="10095398" y="3658999"/>
            <a:ext cx="379645" cy="884040"/>
          </a:xfrm>
          <a:custGeom>
            <a:avLst/>
            <a:gdLst>
              <a:gd name="connsiteX0" fmla="*/ 280768 w 338095"/>
              <a:gd name="connsiteY0" fmla="*/ 3736 h 787588"/>
              <a:gd name="connsiteX1" fmla="*/ 254859 w 338095"/>
              <a:gd name="connsiteY1" fmla="*/ 168480 h 787588"/>
              <a:gd name="connsiteX2" fmla="*/ 338070 w 338095"/>
              <a:gd name="connsiteY2" fmla="*/ 587580 h 787588"/>
              <a:gd name="connsiteX3" fmla="*/ 203882 w 338095"/>
              <a:gd name="connsiteY3" fmla="*/ 781815 h 787588"/>
              <a:gd name="connsiteX4" fmla="*/ 35404 w 338095"/>
              <a:gd name="connsiteY4" fmla="*/ 763831 h 787588"/>
              <a:gd name="connsiteX5" fmla="*/ 47 w 338095"/>
              <a:gd name="connsiteY5" fmla="*/ 585066 h 787588"/>
              <a:gd name="connsiteX6" fmla="*/ 138502 w 338095"/>
              <a:gd name="connsiteY6" fmla="*/ 475185 h 787588"/>
              <a:gd name="connsiteX7" fmla="*/ 207692 w 338095"/>
              <a:gd name="connsiteY7" fmla="*/ 347550 h 787588"/>
              <a:gd name="connsiteX8" fmla="*/ 237867 w 338095"/>
              <a:gd name="connsiteY8" fmla="*/ 267160 h 787588"/>
              <a:gd name="connsiteX9" fmla="*/ 185061 w 338095"/>
              <a:gd name="connsiteY9" fmla="*/ 240109 h 787588"/>
              <a:gd name="connsiteX10" fmla="*/ 175536 w 338095"/>
              <a:gd name="connsiteY10" fmla="*/ 177472 h 787588"/>
              <a:gd name="connsiteX11" fmla="*/ 70456 w 338095"/>
              <a:gd name="connsiteY11" fmla="*/ 179377 h 787588"/>
              <a:gd name="connsiteX12" fmla="*/ 182927 w 338095"/>
              <a:gd name="connsiteY12" fmla="*/ 88852 h 787588"/>
              <a:gd name="connsiteX13" fmla="*/ 112823 w 338095"/>
              <a:gd name="connsiteY13" fmla="*/ 78031 h 787588"/>
              <a:gd name="connsiteX14" fmla="*/ 280768 w 338095"/>
              <a:gd name="connsiteY14" fmla="*/ 3736 h 7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8095" h="787588">
                <a:moveTo>
                  <a:pt x="280768" y="3736"/>
                </a:moveTo>
                <a:cubicBezTo>
                  <a:pt x="280768" y="3736"/>
                  <a:pt x="246325" y="108816"/>
                  <a:pt x="254859" y="168480"/>
                </a:cubicBezTo>
                <a:cubicBezTo>
                  <a:pt x="263394" y="228145"/>
                  <a:pt x="339670" y="573788"/>
                  <a:pt x="338070" y="587580"/>
                </a:cubicBezTo>
                <a:cubicBezTo>
                  <a:pt x="336470" y="601373"/>
                  <a:pt x="213178" y="761926"/>
                  <a:pt x="203882" y="781815"/>
                </a:cubicBezTo>
                <a:cubicBezTo>
                  <a:pt x="194586" y="801703"/>
                  <a:pt x="35404" y="763831"/>
                  <a:pt x="35404" y="763831"/>
                </a:cubicBezTo>
                <a:cubicBezTo>
                  <a:pt x="35404" y="763831"/>
                  <a:pt x="2409" y="600687"/>
                  <a:pt x="47" y="585066"/>
                </a:cubicBezTo>
                <a:cubicBezTo>
                  <a:pt x="-2316" y="569445"/>
                  <a:pt x="84705" y="554281"/>
                  <a:pt x="138502" y="475185"/>
                </a:cubicBezTo>
                <a:cubicBezTo>
                  <a:pt x="192300" y="396090"/>
                  <a:pt x="190776" y="373535"/>
                  <a:pt x="207692" y="347550"/>
                </a:cubicBezTo>
                <a:cubicBezTo>
                  <a:pt x="224685" y="321566"/>
                  <a:pt x="237867" y="267160"/>
                  <a:pt x="237867" y="267160"/>
                </a:cubicBezTo>
                <a:lnTo>
                  <a:pt x="185061" y="240109"/>
                </a:lnTo>
                <a:cubicBezTo>
                  <a:pt x="185061" y="240109"/>
                  <a:pt x="196186" y="179910"/>
                  <a:pt x="175536" y="177472"/>
                </a:cubicBezTo>
                <a:cubicBezTo>
                  <a:pt x="154809" y="175110"/>
                  <a:pt x="70456" y="179377"/>
                  <a:pt x="70456" y="179377"/>
                </a:cubicBezTo>
                <a:cubicBezTo>
                  <a:pt x="70456" y="179377"/>
                  <a:pt x="156105" y="115140"/>
                  <a:pt x="182927" y="88852"/>
                </a:cubicBezTo>
                <a:cubicBezTo>
                  <a:pt x="209673" y="62563"/>
                  <a:pt x="112823" y="78031"/>
                  <a:pt x="112823" y="78031"/>
                </a:cubicBezTo>
                <a:cubicBezTo>
                  <a:pt x="112823" y="78031"/>
                  <a:pt x="182851" y="-20115"/>
                  <a:pt x="280768" y="373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364" tIns="43182" rIns="86364" bIns="4318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/>
          </a:p>
        </p:txBody>
      </p:sp>
      <p:sp>
        <p:nvSpPr>
          <p:cNvPr id="2" name="矩形 1"/>
          <p:cNvSpPr/>
          <p:nvPr>
            <p:custDataLst>
              <p:tags r:id="rId17"/>
            </p:custDataLst>
          </p:nvPr>
        </p:nvSpPr>
        <p:spPr>
          <a:xfrm>
            <a:off x="651654" y="1534417"/>
            <a:ext cx="6698664" cy="71368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b="1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作者姓名：</a:t>
            </a:r>
            <a:endParaRPr lang="zh-CN" altLang="en-US" b="1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144" name="直接连接符 143"/>
          <p:cNvCxnSpPr/>
          <p:nvPr>
            <p:custDataLst>
              <p:tags r:id="rId18"/>
            </p:custDataLst>
          </p:nvPr>
        </p:nvCxnSpPr>
        <p:spPr>
          <a:xfrm flipH="1">
            <a:off x="649253" y="2344740"/>
            <a:ext cx="67016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tx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4" name="矩形 2"/>
          <p:cNvSpPr/>
          <p:nvPr>
            <p:custDataLst>
              <p:tags r:id="rId19"/>
            </p:custDataLst>
          </p:nvPr>
        </p:nvSpPr>
        <p:spPr>
          <a:xfrm>
            <a:off x="650454" y="2441378"/>
            <a:ext cx="6698664" cy="7136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b="1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单位：</a:t>
            </a:r>
            <a:endParaRPr lang="zh-CN" altLang="en-US" b="1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20"/>
            </p:custDataLst>
          </p:nvPr>
        </p:nvCxnSpPr>
        <p:spPr>
          <a:xfrm flipH="1">
            <a:off x="649253" y="5065622"/>
            <a:ext cx="67016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tx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5" name="矩形 4"/>
          <p:cNvSpPr/>
          <p:nvPr>
            <p:custDataLst>
              <p:tags r:id="rId21"/>
            </p:custDataLst>
          </p:nvPr>
        </p:nvSpPr>
        <p:spPr>
          <a:xfrm>
            <a:off x="649045" y="5161625"/>
            <a:ext cx="6698664" cy="7136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b="1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参赛</a:t>
            </a:r>
            <a:r>
              <a:rPr lang="zh-CN" altLang="en-US" b="1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宣言：</a:t>
            </a:r>
            <a:endParaRPr lang="zh-CN" altLang="en-US" b="1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6" name="矩形 10"/>
          <p:cNvSpPr/>
          <p:nvPr>
            <p:custDataLst>
              <p:tags r:id="rId22"/>
            </p:custDataLst>
          </p:nvPr>
        </p:nvSpPr>
        <p:spPr>
          <a:xfrm>
            <a:off x="652254" y="4255299"/>
            <a:ext cx="6698664" cy="7136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b="1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病例题目</a:t>
            </a:r>
            <a:r>
              <a:rPr lang="zh-CN" altLang="en-US" b="1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：</a:t>
            </a:r>
            <a:endParaRPr lang="zh-CN" altLang="en-US" b="1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8" name="矩形 11"/>
          <p:cNvSpPr/>
          <p:nvPr>
            <p:custDataLst>
              <p:tags r:id="rId23"/>
            </p:custDataLst>
          </p:nvPr>
        </p:nvSpPr>
        <p:spPr>
          <a:xfrm>
            <a:off x="649854" y="3348338"/>
            <a:ext cx="6698664" cy="7136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b="1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科室：</a:t>
            </a:r>
            <a:endParaRPr lang="zh-CN" altLang="en-US" b="1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15" name="直接连接符 12"/>
          <p:cNvCxnSpPr/>
          <p:nvPr>
            <p:custDataLst>
              <p:tags r:id="rId24"/>
            </p:custDataLst>
          </p:nvPr>
        </p:nvCxnSpPr>
        <p:spPr>
          <a:xfrm flipH="1">
            <a:off x="649253" y="4158661"/>
            <a:ext cx="67016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tx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cxnSp>
        <p:nvCxnSpPr>
          <p:cNvPr id="16" name="直接连接符 13"/>
          <p:cNvCxnSpPr/>
          <p:nvPr>
            <p:custDataLst>
              <p:tags r:id="rId25"/>
            </p:custDataLst>
          </p:nvPr>
        </p:nvCxnSpPr>
        <p:spPr>
          <a:xfrm flipH="1">
            <a:off x="649253" y="3251700"/>
            <a:ext cx="67016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tx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0" name="文本框 9"/>
          <p:cNvSpPr txBox="1"/>
          <p:nvPr/>
        </p:nvSpPr>
        <p:spPr>
          <a:xfrm>
            <a:off x="652780" y="225425"/>
            <a:ext cx="3839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个人简介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  <p:pic>
        <p:nvPicPr>
          <p:cNvPr id="3079" name="图片 7" descr="未标题-1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859373" y="98252"/>
            <a:ext cx="2528074" cy="93477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图片 7" descr="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59373" y="98252"/>
            <a:ext cx="2528074" cy="934772"/>
          </a:xfrm>
          <a:prstGeom prst="rect">
            <a:avLst/>
          </a:prstGeom>
          <a:noFill/>
          <a:ln w="9525">
            <a:noFill/>
          </a:ln>
        </p:spPr>
      </p:pic>
      <p:sp useBgFill="1"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566806" y="792768"/>
            <a:ext cx="10385916" cy="4894003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893445" y="1367155"/>
            <a:ext cx="9745345" cy="4319905"/>
          </a:xfrm>
          <a:prstGeom prst="rect">
            <a:avLst/>
          </a:prstGeom>
          <a:solidFill>
            <a:srgbClr val="FFFFFF">
              <a:alpha val="15000"/>
            </a:srgbClr>
          </a:solidFill>
          <a:ln w="28575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1094105" y="1687195"/>
            <a:ext cx="9466580" cy="38652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lvl="0" indent="-285750" fontAlgn="auto">
              <a:lnSpc>
                <a:spcPct val="150000"/>
              </a:lnSpc>
              <a:spcAft>
                <a:spcPts val="1200"/>
              </a:spcAft>
              <a:buClr>
                <a:srgbClr val="A6A6A6"/>
              </a:buClr>
              <a:buSzPct val="70000"/>
              <a:buFont typeface="Wingdings" panose="05000000000000000000" charset="0"/>
              <a:buChar char="u"/>
            </a:pPr>
            <a:r>
              <a:rPr lang="zh-CN" altLang="en-US" b="1">
                <a:solidFill>
                  <a:schemeClr val="bg1"/>
                </a:solidFill>
              </a:rPr>
              <a:t>题目需体现主诉与最终诊断的关联性：标题中需包含核心主诉（症状</a:t>
            </a:r>
            <a:r>
              <a:rPr lang="en-US" altLang="zh-CN" b="1">
                <a:solidFill>
                  <a:schemeClr val="bg1"/>
                </a:solidFill>
              </a:rPr>
              <a:t>/</a:t>
            </a:r>
            <a:r>
              <a:rPr lang="zh-CN" altLang="en-US" b="1">
                <a:solidFill>
                  <a:schemeClr val="bg1"/>
                </a:solidFill>
              </a:rPr>
              <a:t>体征）及最终诊断，</a:t>
            </a:r>
            <a:r>
              <a:rPr lang="en-US" altLang="zh-CN" b="1">
                <a:solidFill>
                  <a:schemeClr val="bg1"/>
                </a:solidFill>
              </a:rPr>
              <a:t> </a:t>
            </a:r>
            <a:r>
              <a:rPr lang="zh-CN" altLang="en-US" b="1">
                <a:solidFill>
                  <a:schemeClr val="bg1"/>
                </a:solidFill>
              </a:rPr>
              <a:t>避免模糊表述，突出临床思维的逻辑链条</a:t>
            </a:r>
            <a:endParaRPr lang="zh-CN" altLang="en-US" b="1">
              <a:solidFill>
                <a:schemeClr val="bg1"/>
              </a:solidFill>
            </a:endParaRPr>
          </a:p>
          <a:p>
            <a:pPr lvl="0" indent="0" algn="ctr" fontAlgn="auto">
              <a:lnSpc>
                <a:spcPct val="150000"/>
              </a:lnSpc>
              <a:spcAft>
                <a:spcPts val="1200"/>
              </a:spcAft>
              <a:buClr>
                <a:srgbClr val="A6A6A6"/>
              </a:buClr>
              <a:buSzPct val="70000"/>
              <a:buFont typeface="Wingdings" panose="05000000000000000000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示例:一例以发热、CRP升高为表现的社区获得性肺炎病例报告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lvl="0" indent="-285750" algn="l" fontAlgn="auto">
              <a:lnSpc>
                <a:spcPct val="150000"/>
              </a:lnSpc>
              <a:spcAft>
                <a:spcPts val="1200"/>
              </a:spcAft>
              <a:buClr>
                <a:srgbClr val="A6A6A6"/>
              </a:buClr>
              <a:buSzPct val="70000"/>
              <a:buFont typeface="Wingdings" panose="05000000000000000000" charset="0"/>
              <a:buChar char="u"/>
            </a:pPr>
            <a:r>
              <a:rPr lang="zh-CN" altLang="en-US" b="1">
                <a:solidFill>
                  <a:schemeClr val="bg1"/>
                </a:solidFill>
              </a:rPr>
              <a:t>标题需明确体现耐药菌类型或感染防控场景</a:t>
            </a:r>
            <a:endParaRPr lang="zh-CN" altLang="en-US" b="1">
              <a:solidFill>
                <a:schemeClr val="bg1"/>
              </a:solidFill>
            </a:endParaRPr>
          </a:p>
          <a:p>
            <a:pPr lvl="0" indent="0" algn="ctr" fontAlgn="auto">
              <a:lnSpc>
                <a:spcPct val="150000"/>
              </a:lnSpc>
              <a:spcAft>
                <a:spcPts val="1200"/>
              </a:spcAft>
              <a:buClr>
                <a:srgbClr val="A6A6A6"/>
              </a:buClr>
              <a:buSzPct val="70000"/>
              <a:buFont typeface="Wingdings" panose="05000000000000000000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示例：一例</a:t>
            </a:r>
            <a:r>
              <a:rPr lang="en-US" altLang="zh-CN" b="1">
                <a:solidFill>
                  <a:schemeClr val="bg1"/>
                </a:solidFill>
              </a:rPr>
              <a:t>ICU</a:t>
            </a:r>
            <a:r>
              <a:rPr lang="zh-CN" altLang="en-US" b="1">
                <a:solidFill>
                  <a:schemeClr val="bg1"/>
                </a:solidFill>
              </a:rPr>
              <a:t>内碳青霉烯耐药肺炎克雷伯菌（</a:t>
            </a:r>
            <a:r>
              <a:rPr lang="en-US" altLang="zh-CN" b="1">
                <a:solidFill>
                  <a:schemeClr val="bg1"/>
                </a:solidFill>
              </a:rPr>
              <a:t>CRKP</a:t>
            </a:r>
            <a:r>
              <a:rPr lang="zh-CN" altLang="en-US" b="1">
                <a:solidFill>
                  <a:schemeClr val="bg1"/>
                </a:solidFill>
              </a:rPr>
              <a:t>）肺部感染的防控与治疗决策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lvl="0" indent="-285750" algn="l" fontAlgn="auto">
              <a:lnSpc>
                <a:spcPct val="150000"/>
              </a:lnSpc>
              <a:spcAft>
                <a:spcPts val="1200"/>
              </a:spcAft>
              <a:buClr>
                <a:srgbClr val="A6A6A6"/>
              </a:buClr>
              <a:buSzPct val="70000"/>
              <a:buFont typeface="Wingdings" panose="05000000000000000000" charset="0"/>
              <a:buChar char="u"/>
            </a:pPr>
            <a:r>
              <a:rPr lang="zh-CN" altLang="en-US" b="1">
                <a:solidFill>
                  <a:schemeClr val="bg1"/>
                </a:solidFill>
              </a:rPr>
              <a:t>题目应简洁，尽量控制在</a:t>
            </a:r>
            <a:r>
              <a:rPr lang="en-US" altLang="zh-CN" b="1">
                <a:solidFill>
                  <a:schemeClr val="bg1"/>
                </a:solidFill>
              </a:rPr>
              <a:t>30</a:t>
            </a:r>
            <a:r>
              <a:rPr lang="zh-CN" altLang="en-US" b="1">
                <a:solidFill>
                  <a:schemeClr val="bg1"/>
                </a:solidFill>
              </a:rPr>
              <a:t>个中文字符以内</a:t>
            </a:r>
            <a:endParaRPr lang="zh-CN" altLang="en-US" b="1">
              <a:solidFill>
                <a:schemeClr val="bg1"/>
              </a:solidFill>
            </a:endParaRPr>
          </a:p>
          <a:p>
            <a:pPr lvl="0" indent="0" fontAlgn="auto">
              <a:lnSpc>
                <a:spcPct val="150000"/>
              </a:lnSpc>
              <a:spcAft>
                <a:spcPts val="1200"/>
              </a:spcAft>
              <a:buClr>
                <a:srgbClr val="A6A6A6"/>
              </a:buClr>
              <a:buSzPct val="70000"/>
              <a:buFont typeface="Wingdings" panose="05000000000000000000" charset="0"/>
              <a:buNone/>
            </a:pPr>
            <a:r>
              <a:rPr lang="en-US" altLang="zh-CN" sz="1700" b="1">
                <a:solidFill>
                  <a:schemeClr val="bg1"/>
                </a:solidFill>
              </a:rPr>
              <a:t> </a:t>
            </a:r>
            <a:endParaRPr lang="zh-CN" altLang="en-US" sz="17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2780" y="225425"/>
            <a:ext cx="3839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题目</a:t>
            </a:r>
            <a:r>
              <a:rPr lang="zh-CN" altLang="en-US" sz="2400" b="1">
                <a:solidFill>
                  <a:schemeClr val="bg1"/>
                </a:solidFill>
              </a:rPr>
              <a:t>要求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图片 7" descr="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59861" y="99349"/>
            <a:ext cx="2528213" cy="9348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652780" y="225425"/>
            <a:ext cx="3839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病例简介</a:t>
            </a:r>
            <a:r>
              <a:rPr lang="en-US" altLang="zh-CN" sz="2400" b="1">
                <a:solidFill>
                  <a:schemeClr val="bg1"/>
                </a:solidFill>
              </a:rPr>
              <a:t>-</a:t>
            </a:r>
            <a:r>
              <a:rPr lang="zh-CN" altLang="en-US" sz="2400" b="1">
                <a:solidFill>
                  <a:schemeClr val="bg1"/>
                </a:solidFill>
              </a:rPr>
              <a:t>摘要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  <p:sp>
        <p:nvSpPr>
          <p:cNvPr id="64" name="任意多边形: 形状 63"/>
          <p:cNvSpPr/>
          <p:nvPr>
            <p:custDataLst>
              <p:tags r:id="rId4"/>
            </p:custDataLst>
          </p:nvPr>
        </p:nvSpPr>
        <p:spPr>
          <a:xfrm>
            <a:off x="4307205" y="907098"/>
            <a:ext cx="3134650" cy="3134650"/>
          </a:xfrm>
          <a:custGeom>
            <a:avLst/>
            <a:gdLst>
              <a:gd name="connsiteX0" fmla="*/ 55226 w 3084902"/>
              <a:gd name="connsiteY0" fmla="*/ 1399741 h 3050927"/>
              <a:gd name="connsiteX1" fmla="*/ 1433696 w 3084902"/>
              <a:gd name="connsiteY1" fmla="*/ 21271 h 3050927"/>
              <a:gd name="connsiteX2" fmla="*/ 1685162 w 3084902"/>
              <a:gd name="connsiteY2" fmla="*/ 21251 h 3050927"/>
              <a:gd name="connsiteX3" fmla="*/ 3063632 w 3084902"/>
              <a:gd name="connsiteY3" fmla="*/ 1399721 h 3050927"/>
              <a:gd name="connsiteX4" fmla="*/ 3063652 w 3084902"/>
              <a:gd name="connsiteY4" fmla="*/ 1651187 h 3050927"/>
              <a:gd name="connsiteX5" fmla="*/ 1685182 w 3084902"/>
              <a:gd name="connsiteY5" fmla="*/ 3029657 h 3050927"/>
              <a:gd name="connsiteX6" fmla="*/ 1433716 w 3084902"/>
              <a:gd name="connsiteY6" fmla="*/ 3029677 h 3050927"/>
              <a:gd name="connsiteX7" fmla="*/ 55246 w 3084902"/>
              <a:gd name="connsiteY7" fmla="*/ 1651207 h 3050927"/>
              <a:gd name="connsiteX8" fmla="*/ 55226 w 3084902"/>
              <a:gd name="connsiteY8" fmla="*/ 1399741 h 3050927"/>
              <a:gd name="connsiteX0-1" fmla="*/ 55226 w 3084902"/>
              <a:gd name="connsiteY0-2" fmla="*/ 1399741 h 3050927"/>
              <a:gd name="connsiteX1-3" fmla="*/ 1433696 w 3084902"/>
              <a:gd name="connsiteY1-4" fmla="*/ 21271 h 3050927"/>
              <a:gd name="connsiteX2-5" fmla="*/ 1685162 w 3084902"/>
              <a:gd name="connsiteY2-6" fmla="*/ 21251 h 3050927"/>
              <a:gd name="connsiteX3-7" fmla="*/ 3063632 w 3084902"/>
              <a:gd name="connsiteY3-8" fmla="*/ 1399721 h 3050927"/>
              <a:gd name="connsiteX4-9" fmla="*/ 3063652 w 3084902"/>
              <a:gd name="connsiteY4-10" fmla="*/ 1651187 h 3050927"/>
              <a:gd name="connsiteX5-11" fmla="*/ 1685182 w 3084902"/>
              <a:gd name="connsiteY5-12" fmla="*/ 3029657 h 3050927"/>
              <a:gd name="connsiteX6-13" fmla="*/ 1433716 w 3084902"/>
              <a:gd name="connsiteY6-14" fmla="*/ 3029677 h 3050927"/>
              <a:gd name="connsiteX7-15" fmla="*/ 55246 w 3084902"/>
              <a:gd name="connsiteY7-16" fmla="*/ 1651207 h 3050927"/>
              <a:gd name="connsiteX8-17" fmla="*/ 55226 w 3084902"/>
              <a:gd name="connsiteY8-18" fmla="*/ 1399741 h 3050927"/>
              <a:gd name="connsiteX0-19" fmla="*/ 55226 w 3084902"/>
              <a:gd name="connsiteY0-20" fmla="*/ 1399733 h 3050919"/>
              <a:gd name="connsiteX1-21" fmla="*/ 1433696 w 3084902"/>
              <a:gd name="connsiteY1-22" fmla="*/ 21263 h 3050919"/>
              <a:gd name="connsiteX2-23" fmla="*/ 1685162 w 3084902"/>
              <a:gd name="connsiteY2-24" fmla="*/ 21243 h 3050919"/>
              <a:gd name="connsiteX3-25" fmla="*/ 3063632 w 3084902"/>
              <a:gd name="connsiteY3-26" fmla="*/ 1399713 h 3050919"/>
              <a:gd name="connsiteX4-27" fmla="*/ 3063652 w 3084902"/>
              <a:gd name="connsiteY4-28" fmla="*/ 1651179 h 3050919"/>
              <a:gd name="connsiteX5-29" fmla="*/ 1685182 w 3084902"/>
              <a:gd name="connsiteY5-30" fmla="*/ 3029649 h 3050919"/>
              <a:gd name="connsiteX6-31" fmla="*/ 1433716 w 3084902"/>
              <a:gd name="connsiteY6-32" fmla="*/ 3029669 h 3050919"/>
              <a:gd name="connsiteX7-33" fmla="*/ 55246 w 3084902"/>
              <a:gd name="connsiteY7-34" fmla="*/ 1651199 h 3050919"/>
              <a:gd name="connsiteX8-35" fmla="*/ 55226 w 3084902"/>
              <a:gd name="connsiteY8-36" fmla="*/ 1399733 h 3050919"/>
              <a:gd name="connsiteX0-37" fmla="*/ 55226 w 3084902"/>
              <a:gd name="connsiteY0-38" fmla="*/ 1433715 h 3084901"/>
              <a:gd name="connsiteX1-39" fmla="*/ 1433696 w 3084902"/>
              <a:gd name="connsiteY1-40" fmla="*/ 55245 h 3084901"/>
              <a:gd name="connsiteX2-41" fmla="*/ 1685162 w 3084902"/>
              <a:gd name="connsiteY2-42" fmla="*/ 55225 h 3084901"/>
              <a:gd name="connsiteX3-43" fmla="*/ 3063632 w 3084902"/>
              <a:gd name="connsiteY3-44" fmla="*/ 1433695 h 3084901"/>
              <a:gd name="connsiteX4-45" fmla="*/ 3063652 w 3084902"/>
              <a:gd name="connsiteY4-46" fmla="*/ 1685161 h 3084901"/>
              <a:gd name="connsiteX5-47" fmla="*/ 1685182 w 3084902"/>
              <a:gd name="connsiteY5-48" fmla="*/ 3063631 h 3084901"/>
              <a:gd name="connsiteX6-49" fmla="*/ 1433716 w 3084902"/>
              <a:gd name="connsiteY6-50" fmla="*/ 3063651 h 3084901"/>
              <a:gd name="connsiteX7-51" fmla="*/ 55246 w 3084902"/>
              <a:gd name="connsiteY7-52" fmla="*/ 1685181 h 3084901"/>
              <a:gd name="connsiteX8-53" fmla="*/ 55226 w 3084902"/>
              <a:gd name="connsiteY8-54" fmla="*/ 1433715 h 3084901"/>
              <a:gd name="connsiteX0-55" fmla="*/ 55226 w 3084902"/>
              <a:gd name="connsiteY0-56" fmla="*/ 1433715 h 3084901"/>
              <a:gd name="connsiteX1-57" fmla="*/ 1433696 w 3084902"/>
              <a:gd name="connsiteY1-58" fmla="*/ 55245 h 3084901"/>
              <a:gd name="connsiteX2-59" fmla="*/ 1685162 w 3084902"/>
              <a:gd name="connsiteY2-60" fmla="*/ 55225 h 3084901"/>
              <a:gd name="connsiteX3-61" fmla="*/ 3063632 w 3084902"/>
              <a:gd name="connsiteY3-62" fmla="*/ 1433695 h 3084901"/>
              <a:gd name="connsiteX4-63" fmla="*/ 3063652 w 3084902"/>
              <a:gd name="connsiteY4-64" fmla="*/ 1685161 h 3084901"/>
              <a:gd name="connsiteX5-65" fmla="*/ 1685182 w 3084902"/>
              <a:gd name="connsiteY5-66" fmla="*/ 3063631 h 3084901"/>
              <a:gd name="connsiteX6-67" fmla="*/ 1433716 w 3084902"/>
              <a:gd name="connsiteY6-68" fmla="*/ 3063651 h 3084901"/>
              <a:gd name="connsiteX7-69" fmla="*/ 55246 w 3084902"/>
              <a:gd name="connsiteY7-70" fmla="*/ 1685181 h 3084901"/>
              <a:gd name="connsiteX8-71" fmla="*/ 55226 w 3084902"/>
              <a:gd name="connsiteY8-72" fmla="*/ 1433715 h 3084901"/>
              <a:gd name="connsiteX0-73" fmla="*/ 55226 w 3084902"/>
              <a:gd name="connsiteY0-74" fmla="*/ 1433715 h 3084901"/>
              <a:gd name="connsiteX1-75" fmla="*/ 1433696 w 3084902"/>
              <a:gd name="connsiteY1-76" fmla="*/ 55245 h 3084901"/>
              <a:gd name="connsiteX2-77" fmla="*/ 1685162 w 3084902"/>
              <a:gd name="connsiteY2-78" fmla="*/ 55225 h 3084901"/>
              <a:gd name="connsiteX3-79" fmla="*/ 3063632 w 3084902"/>
              <a:gd name="connsiteY3-80" fmla="*/ 1433695 h 3084901"/>
              <a:gd name="connsiteX4-81" fmla="*/ 3063652 w 3084902"/>
              <a:gd name="connsiteY4-82" fmla="*/ 1685161 h 3084901"/>
              <a:gd name="connsiteX5-83" fmla="*/ 1685182 w 3084902"/>
              <a:gd name="connsiteY5-84" fmla="*/ 3063631 h 3084901"/>
              <a:gd name="connsiteX6-85" fmla="*/ 1433716 w 3084902"/>
              <a:gd name="connsiteY6-86" fmla="*/ 3063651 h 3084901"/>
              <a:gd name="connsiteX7-87" fmla="*/ 55246 w 3084902"/>
              <a:gd name="connsiteY7-88" fmla="*/ 1685181 h 3084901"/>
              <a:gd name="connsiteX8-89" fmla="*/ 55226 w 3084902"/>
              <a:gd name="connsiteY8-90" fmla="*/ 1433715 h 3084901"/>
              <a:gd name="connsiteX0-91" fmla="*/ 55226 w 3084893"/>
              <a:gd name="connsiteY0-92" fmla="*/ 1433715 h 3084901"/>
              <a:gd name="connsiteX1-93" fmla="*/ 1433696 w 3084893"/>
              <a:gd name="connsiteY1-94" fmla="*/ 55245 h 3084901"/>
              <a:gd name="connsiteX2-95" fmla="*/ 1685162 w 3084893"/>
              <a:gd name="connsiteY2-96" fmla="*/ 55225 h 3084901"/>
              <a:gd name="connsiteX3-97" fmla="*/ 3063632 w 3084893"/>
              <a:gd name="connsiteY3-98" fmla="*/ 1433695 h 3084901"/>
              <a:gd name="connsiteX4-99" fmla="*/ 3063652 w 3084893"/>
              <a:gd name="connsiteY4-100" fmla="*/ 1685161 h 3084901"/>
              <a:gd name="connsiteX5-101" fmla="*/ 1685182 w 3084893"/>
              <a:gd name="connsiteY5-102" fmla="*/ 3063631 h 3084901"/>
              <a:gd name="connsiteX6-103" fmla="*/ 1433716 w 3084893"/>
              <a:gd name="connsiteY6-104" fmla="*/ 3063651 h 3084901"/>
              <a:gd name="connsiteX7-105" fmla="*/ 55246 w 3084893"/>
              <a:gd name="connsiteY7-106" fmla="*/ 1685181 h 3084901"/>
              <a:gd name="connsiteX8-107" fmla="*/ 55226 w 3084893"/>
              <a:gd name="connsiteY8-108" fmla="*/ 1433715 h 3084901"/>
              <a:gd name="connsiteX0-109" fmla="*/ 55226 w 3118876"/>
              <a:gd name="connsiteY0-110" fmla="*/ 1433715 h 3084901"/>
              <a:gd name="connsiteX1-111" fmla="*/ 1433696 w 3118876"/>
              <a:gd name="connsiteY1-112" fmla="*/ 55245 h 3084901"/>
              <a:gd name="connsiteX2-113" fmla="*/ 1685162 w 3118876"/>
              <a:gd name="connsiteY2-114" fmla="*/ 55225 h 3084901"/>
              <a:gd name="connsiteX3-115" fmla="*/ 3063632 w 3118876"/>
              <a:gd name="connsiteY3-116" fmla="*/ 1433695 h 3084901"/>
              <a:gd name="connsiteX4-117" fmla="*/ 3063652 w 3118876"/>
              <a:gd name="connsiteY4-118" fmla="*/ 1685161 h 3084901"/>
              <a:gd name="connsiteX5-119" fmla="*/ 1685182 w 3118876"/>
              <a:gd name="connsiteY5-120" fmla="*/ 3063631 h 3084901"/>
              <a:gd name="connsiteX6-121" fmla="*/ 1433716 w 3118876"/>
              <a:gd name="connsiteY6-122" fmla="*/ 3063651 h 3084901"/>
              <a:gd name="connsiteX7-123" fmla="*/ 55246 w 3118876"/>
              <a:gd name="connsiteY7-124" fmla="*/ 1685181 h 3084901"/>
              <a:gd name="connsiteX8-125" fmla="*/ 55226 w 3118876"/>
              <a:gd name="connsiteY8-126" fmla="*/ 1433715 h 3084901"/>
              <a:gd name="connsiteX0-127" fmla="*/ 55226 w 3118876"/>
              <a:gd name="connsiteY0-128" fmla="*/ 1433715 h 3084901"/>
              <a:gd name="connsiteX1-129" fmla="*/ 1433696 w 3118876"/>
              <a:gd name="connsiteY1-130" fmla="*/ 55245 h 3084901"/>
              <a:gd name="connsiteX2-131" fmla="*/ 1685162 w 3118876"/>
              <a:gd name="connsiteY2-132" fmla="*/ 55225 h 3084901"/>
              <a:gd name="connsiteX3-133" fmla="*/ 3063632 w 3118876"/>
              <a:gd name="connsiteY3-134" fmla="*/ 1433695 h 3084901"/>
              <a:gd name="connsiteX4-135" fmla="*/ 3063652 w 3118876"/>
              <a:gd name="connsiteY4-136" fmla="*/ 1685161 h 3084901"/>
              <a:gd name="connsiteX5-137" fmla="*/ 1685182 w 3118876"/>
              <a:gd name="connsiteY5-138" fmla="*/ 3063631 h 3084901"/>
              <a:gd name="connsiteX6-139" fmla="*/ 1433716 w 3118876"/>
              <a:gd name="connsiteY6-140" fmla="*/ 3063651 h 3084901"/>
              <a:gd name="connsiteX7-141" fmla="*/ 55246 w 3118876"/>
              <a:gd name="connsiteY7-142" fmla="*/ 1685181 h 3084901"/>
              <a:gd name="connsiteX8-143" fmla="*/ 55226 w 3118876"/>
              <a:gd name="connsiteY8-144" fmla="*/ 1433715 h 3084901"/>
              <a:gd name="connsiteX0-145" fmla="*/ 55226 w 3118876"/>
              <a:gd name="connsiteY0-146" fmla="*/ 1433715 h 3084901"/>
              <a:gd name="connsiteX1-147" fmla="*/ 1433696 w 3118876"/>
              <a:gd name="connsiteY1-148" fmla="*/ 55245 h 3084901"/>
              <a:gd name="connsiteX2-149" fmla="*/ 1685162 w 3118876"/>
              <a:gd name="connsiteY2-150" fmla="*/ 55225 h 3084901"/>
              <a:gd name="connsiteX3-151" fmla="*/ 3063632 w 3118876"/>
              <a:gd name="connsiteY3-152" fmla="*/ 1433695 h 3084901"/>
              <a:gd name="connsiteX4-153" fmla="*/ 3063652 w 3118876"/>
              <a:gd name="connsiteY4-154" fmla="*/ 1685161 h 3084901"/>
              <a:gd name="connsiteX5-155" fmla="*/ 1685182 w 3118876"/>
              <a:gd name="connsiteY5-156" fmla="*/ 3063631 h 3084901"/>
              <a:gd name="connsiteX6-157" fmla="*/ 1433716 w 3118876"/>
              <a:gd name="connsiteY6-158" fmla="*/ 3063651 h 3084901"/>
              <a:gd name="connsiteX7-159" fmla="*/ 55246 w 3118876"/>
              <a:gd name="connsiteY7-160" fmla="*/ 1685181 h 3084901"/>
              <a:gd name="connsiteX8-161" fmla="*/ 55226 w 3118876"/>
              <a:gd name="connsiteY8-162" fmla="*/ 1433715 h 3084901"/>
              <a:gd name="connsiteX0-163" fmla="*/ 55226 w 3118876"/>
              <a:gd name="connsiteY0-164" fmla="*/ 1433715 h 3084893"/>
              <a:gd name="connsiteX1-165" fmla="*/ 1433696 w 3118876"/>
              <a:gd name="connsiteY1-166" fmla="*/ 55245 h 3084893"/>
              <a:gd name="connsiteX2-167" fmla="*/ 1685162 w 3118876"/>
              <a:gd name="connsiteY2-168" fmla="*/ 55225 h 3084893"/>
              <a:gd name="connsiteX3-169" fmla="*/ 3063632 w 3118876"/>
              <a:gd name="connsiteY3-170" fmla="*/ 1433695 h 3084893"/>
              <a:gd name="connsiteX4-171" fmla="*/ 3063652 w 3118876"/>
              <a:gd name="connsiteY4-172" fmla="*/ 1685161 h 3084893"/>
              <a:gd name="connsiteX5-173" fmla="*/ 1685182 w 3118876"/>
              <a:gd name="connsiteY5-174" fmla="*/ 3063631 h 3084893"/>
              <a:gd name="connsiteX6-175" fmla="*/ 1433716 w 3118876"/>
              <a:gd name="connsiteY6-176" fmla="*/ 3063651 h 3084893"/>
              <a:gd name="connsiteX7-177" fmla="*/ 55246 w 3118876"/>
              <a:gd name="connsiteY7-178" fmla="*/ 1685181 h 3084893"/>
              <a:gd name="connsiteX8-179" fmla="*/ 55226 w 3118876"/>
              <a:gd name="connsiteY8-180" fmla="*/ 1433715 h 3084893"/>
              <a:gd name="connsiteX0-181" fmla="*/ 55226 w 3118876"/>
              <a:gd name="connsiteY0-182" fmla="*/ 1433715 h 3118876"/>
              <a:gd name="connsiteX1-183" fmla="*/ 1433696 w 3118876"/>
              <a:gd name="connsiteY1-184" fmla="*/ 55245 h 3118876"/>
              <a:gd name="connsiteX2-185" fmla="*/ 1685162 w 3118876"/>
              <a:gd name="connsiteY2-186" fmla="*/ 55225 h 3118876"/>
              <a:gd name="connsiteX3-187" fmla="*/ 3063632 w 3118876"/>
              <a:gd name="connsiteY3-188" fmla="*/ 1433695 h 3118876"/>
              <a:gd name="connsiteX4-189" fmla="*/ 3063652 w 3118876"/>
              <a:gd name="connsiteY4-190" fmla="*/ 1685161 h 3118876"/>
              <a:gd name="connsiteX5-191" fmla="*/ 1685182 w 3118876"/>
              <a:gd name="connsiteY5-192" fmla="*/ 3063631 h 3118876"/>
              <a:gd name="connsiteX6-193" fmla="*/ 1433716 w 3118876"/>
              <a:gd name="connsiteY6-194" fmla="*/ 3063651 h 3118876"/>
              <a:gd name="connsiteX7-195" fmla="*/ 55246 w 3118876"/>
              <a:gd name="connsiteY7-196" fmla="*/ 1685181 h 3118876"/>
              <a:gd name="connsiteX8-197" fmla="*/ 55226 w 3118876"/>
              <a:gd name="connsiteY8-198" fmla="*/ 1433715 h 3118876"/>
              <a:gd name="connsiteX0-199" fmla="*/ 55226 w 3118876"/>
              <a:gd name="connsiteY0-200" fmla="*/ 1433715 h 3118876"/>
              <a:gd name="connsiteX1-201" fmla="*/ 1433696 w 3118876"/>
              <a:gd name="connsiteY1-202" fmla="*/ 55245 h 3118876"/>
              <a:gd name="connsiteX2-203" fmla="*/ 1685162 w 3118876"/>
              <a:gd name="connsiteY2-204" fmla="*/ 55225 h 3118876"/>
              <a:gd name="connsiteX3-205" fmla="*/ 3063632 w 3118876"/>
              <a:gd name="connsiteY3-206" fmla="*/ 1433695 h 3118876"/>
              <a:gd name="connsiteX4-207" fmla="*/ 3063652 w 3118876"/>
              <a:gd name="connsiteY4-208" fmla="*/ 1685161 h 3118876"/>
              <a:gd name="connsiteX5-209" fmla="*/ 1685182 w 3118876"/>
              <a:gd name="connsiteY5-210" fmla="*/ 3063631 h 3118876"/>
              <a:gd name="connsiteX6-211" fmla="*/ 1433716 w 3118876"/>
              <a:gd name="connsiteY6-212" fmla="*/ 3063651 h 3118876"/>
              <a:gd name="connsiteX7-213" fmla="*/ 55246 w 3118876"/>
              <a:gd name="connsiteY7-214" fmla="*/ 1685181 h 3118876"/>
              <a:gd name="connsiteX8-215" fmla="*/ 55226 w 3118876"/>
              <a:gd name="connsiteY8-216" fmla="*/ 1433715 h 3118876"/>
              <a:gd name="connsiteX0-217" fmla="*/ 55226 w 3118876"/>
              <a:gd name="connsiteY0-218" fmla="*/ 1433715 h 3118876"/>
              <a:gd name="connsiteX1-219" fmla="*/ 1433696 w 3118876"/>
              <a:gd name="connsiteY1-220" fmla="*/ 55245 h 3118876"/>
              <a:gd name="connsiteX2-221" fmla="*/ 1685162 w 3118876"/>
              <a:gd name="connsiteY2-222" fmla="*/ 55225 h 3118876"/>
              <a:gd name="connsiteX3-223" fmla="*/ 3063632 w 3118876"/>
              <a:gd name="connsiteY3-224" fmla="*/ 1433695 h 3118876"/>
              <a:gd name="connsiteX4-225" fmla="*/ 3063652 w 3118876"/>
              <a:gd name="connsiteY4-226" fmla="*/ 1685161 h 3118876"/>
              <a:gd name="connsiteX5-227" fmla="*/ 1685182 w 3118876"/>
              <a:gd name="connsiteY5-228" fmla="*/ 3063631 h 3118876"/>
              <a:gd name="connsiteX6-229" fmla="*/ 1433716 w 3118876"/>
              <a:gd name="connsiteY6-230" fmla="*/ 3063651 h 3118876"/>
              <a:gd name="connsiteX7-231" fmla="*/ 55246 w 3118876"/>
              <a:gd name="connsiteY7-232" fmla="*/ 1685181 h 3118876"/>
              <a:gd name="connsiteX8-233" fmla="*/ 55226 w 3118876"/>
              <a:gd name="connsiteY8-234" fmla="*/ 1433715 h 3118876"/>
              <a:gd name="connsiteX0-235" fmla="*/ 55226 w 3118876"/>
              <a:gd name="connsiteY0-236" fmla="*/ 1433715 h 3118876"/>
              <a:gd name="connsiteX1-237" fmla="*/ 1433696 w 3118876"/>
              <a:gd name="connsiteY1-238" fmla="*/ 55245 h 3118876"/>
              <a:gd name="connsiteX2-239" fmla="*/ 1685162 w 3118876"/>
              <a:gd name="connsiteY2-240" fmla="*/ 55225 h 3118876"/>
              <a:gd name="connsiteX3-241" fmla="*/ 3063632 w 3118876"/>
              <a:gd name="connsiteY3-242" fmla="*/ 1433695 h 3118876"/>
              <a:gd name="connsiteX4-243" fmla="*/ 3063652 w 3118876"/>
              <a:gd name="connsiteY4-244" fmla="*/ 1685161 h 3118876"/>
              <a:gd name="connsiteX5-245" fmla="*/ 1685182 w 3118876"/>
              <a:gd name="connsiteY5-246" fmla="*/ 3063631 h 3118876"/>
              <a:gd name="connsiteX6-247" fmla="*/ 1433716 w 3118876"/>
              <a:gd name="connsiteY6-248" fmla="*/ 3063651 h 3118876"/>
              <a:gd name="connsiteX7-249" fmla="*/ 55246 w 3118876"/>
              <a:gd name="connsiteY7-250" fmla="*/ 1685181 h 3118876"/>
              <a:gd name="connsiteX8-251" fmla="*/ 55226 w 3118876"/>
              <a:gd name="connsiteY8-252" fmla="*/ 1433715 h 31188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118876" h="3118876">
                <a:moveTo>
                  <a:pt x="55226" y="1433715"/>
                </a:moveTo>
                <a:cubicBezTo>
                  <a:pt x="128873" y="1360068"/>
                  <a:pt x="1360048" y="128892"/>
                  <a:pt x="1433696" y="55245"/>
                </a:cubicBezTo>
                <a:cubicBezTo>
                  <a:pt x="1507342" y="-18402"/>
                  <a:pt x="1611514" y="-18422"/>
                  <a:pt x="1685162" y="55225"/>
                </a:cubicBezTo>
                <a:cubicBezTo>
                  <a:pt x="1758808" y="128872"/>
                  <a:pt x="2989984" y="1360048"/>
                  <a:pt x="3063632" y="1433695"/>
                </a:cubicBezTo>
                <a:cubicBezTo>
                  <a:pt x="3137278" y="1507342"/>
                  <a:pt x="3137299" y="1611514"/>
                  <a:pt x="3063652" y="1685161"/>
                </a:cubicBezTo>
                <a:cubicBezTo>
                  <a:pt x="2990003" y="1758808"/>
                  <a:pt x="1758828" y="2989984"/>
                  <a:pt x="1685182" y="3063631"/>
                </a:cubicBezTo>
                <a:cubicBezTo>
                  <a:pt x="1611534" y="3137278"/>
                  <a:pt x="1507362" y="3137298"/>
                  <a:pt x="1433716" y="3063651"/>
                </a:cubicBezTo>
                <a:cubicBezTo>
                  <a:pt x="1360068" y="2990003"/>
                  <a:pt x="128892" y="1758827"/>
                  <a:pt x="55246" y="1685181"/>
                </a:cubicBezTo>
                <a:cubicBezTo>
                  <a:pt x="-18402" y="1611533"/>
                  <a:pt x="-18421" y="1507362"/>
                  <a:pt x="55226" y="143371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3175">
            <a:noFill/>
          </a:ln>
          <a:effectLst/>
        </p:spPr>
        <p:style>
          <a:lnRef idx="2">
            <a:srgbClr val="5664FF">
              <a:lumMod val="75000"/>
            </a:srgbClr>
          </a:lnRef>
          <a:fillRef idx="1">
            <a:srgbClr val="5664FF"/>
          </a:fillRef>
          <a:effectRef idx="0">
            <a:srgbClr val="FFFFFF"/>
          </a:effectRef>
          <a:fontRef idx="minor">
            <a:srgbClr val="FFFFFF"/>
          </a:fontRef>
        </p:style>
        <p:txBody>
          <a:bodyPr>
            <a:noAutofit/>
          </a:bodyPr>
          <a:p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对象1"/>
          <p:cNvSpPr/>
          <p:nvPr>
            <p:custDataLst>
              <p:tags r:id="rId5"/>
            </p:custDataLst>
          </p:nvPr>
        </p:nvSpPr>
        <p:spPr>
          <a:xfrm flipH="1">
            <a:off x="482600" y="1789113"/>
            <a:ext cx="3841003" cy="1360355"/>
          </a:xfrm>
          <a:custGeom>
            <a:avLst/>
            <a:gdLst/>
            <a:ahLst/>
            <a:cxnLst/>
            <a:rect l="l" t="t" r="r" b="b"/>
            <a:pathLst>
              <a:path w="3950208" h="1399032">
                <a:moveTo>
                  <a:pt x="420624" y="54864"/>
                </a:moveTo>
                <a:cubicBezTo>
                  <a:pt x="438912" y="18288"/>
                  <a:pt x="484632" y="0"/>
                  <a:pt x="521208" y="0"/>
                </a:cubicBezTo>
                <a:lnTo>
                  <a:pt x="3950208" y="0"/>
                </a:lnTo>
                <a:lnTo>
                  <a:pt x="3950208" y="1399032"/>
                </a:lnTo>
                <a:lnTo>
                  <a:pt x="521208" y="1399032"/>
                </a:lnTo>
                <a:cubicBezTo>
                  <a:pt x="484632" y="1399032"/>
                  <a:pt x="438912" y="1380744"/>
                  <a:pt x="420624" y="1344168"/>
                </a:cubicBezTo>
                <a:lnTo>
                  <a:pt x="18288" y="768096"/>
                </a:lnTo>
                <a:cubicBezTo>
                  <a:pt x="-9144" y="731520"/>
                  <a:pt x="-9144" y="667512"/>
                  <a:pt x="18288" y="621792"/>
                </a:cubicBezTo>
                <a:lnTo>
                  <a:pt x="420624" y="54864"/>
                </a:lnTo>
              </a:path>
            </a:pathLst>
          </a:custGeom>
          <a:noFill/>
          <a:ln w="12700">
            <a:gradFill>
              <a:gsLst>
                <a:gs pos="0">
                  <a:srgbClr val="2330C5">
                    <a:lumMod val="40000"/>
                    <a:lumOff val="60000"/>
                    <a:alpha val="60000"/>
                  </a:srgbClr>
                </a:gs>
                <a:gs pos="100000">
                  <a:srgbClr val="5664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  <a:effectLst/>
        </p:spPr>
        <p:style>
          <a:lnRef idx="2">
            <a:srgbClr val="5664FF">
              <a:lumMod val="75000"/>
            </a:srgbClr>
          </a:lnRef>
          <a:fillRef idx="1">
            <a:srgbClr val="5664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lIns="324000" tIns="0" rIns="648000" numCol="1" spcCol="0" rtlCol="0" fromWordArt="0" anchor="ctr" anchorCtr="1" forceAA="0" compatLnSpc="1">
            <a:noAutofit/>
          </a:bodyPr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cs typeface="+mn-ea"/>
                <a:sym typeface="+mn-lt"/>
              </a:rPr>
              <a:t>独特性：说明病例的临床价值（如罕见病、特殊干预、诊断难点</a:t>
            </a:r>
            <a:endParaRPr lang="zh-CN" altLang="en-US" sz="1600" b="1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1" name="对象4"/>
          <p:cNvSpPr/>
          <p:nvPr>
            <p:custDataLst>
              <p:tags r:id="rId6"/>
            </p:custDataLst>
          </p:nvPr>
        </p:nvSpPr>
        <p:spPr>
          <a:xfrm flipH="1">
            <a:off x="7442201" y="1789113"/>
            <a:ext cx="3841003" cy="1360355"/>
          </a:xfrm>
          <a:custGeom>
            <a:avLst/>
            <a:gdLst/>
            <a:ahLst/>
            <a:cxnLst/>
            <a:rect l="l" t="t" r="r" b="b"/>
            <a:pathLst>
              <a:path w="3950208" h="1399032">
                <a:moveTo>
                  <a:pt x="3529584" y="54864"/>
                </a:moveTo>
                <a:cubicBezTo>
                  <a:pt x="3502152" y="18288"/>
                  <a:pt x="3465576" y="0"/>
                  <a:pt x="3429000" y="0"/>
                </a:cubicBezTo>
                <a:lnTo>
                  <a:pt x="0" y="0"/>
                </a:lnTo>
                <a:lnTo>
                  <a:pt x="0" y="1399032"/>
                </a:lnTo>
                <a:lnTo>
                  <a:pt x="3429000" y="1399032"/>
                </a:lnTo>
                <a:cubicBezTo>
                  <a:pt x="3465576" y="1399032"/>
                  <a:pt x="3502152" y="1380744"/>
                  <a:pt x="3529584" y="1344168"/>
                </a:cubicBezTo>
                <a:lnTo>
                  <a:pt x="3922776" y="768096"/>
                </a:lnTo>
                <a:cubicBezTo>
                  <a:pt x="3959352" y="731520"/>
                  <a:pt x="3959352" y="667512"/>
                  <a:pt x="3922776" y="621792"/>
                </a:cubicBezTo>
                <a:lnTo>
                  <a:pt x="3529584" y="54864"/>
                </a:lnTo>
              </a:path>
            </a:pathLst>
          </a:custGeom>
          <a:noFill/>
          <a:ln w="12700">
            <a:gradFill>
              <a:gsLst>
                <a:gs pos="0">
                  <a:srgbClr val="2330C5">
                    <a:lumMod val="40000"/>
                    <a:lumOff val="60000"/>
                    <a:alpha val="60000"/>
                  </a:srgbClr>
                </a:gs>
                <a:gs pos="100000">
                  <a:srgbClr val="5664FF">
                    <a:lumMod val="20000"/>
                    <a:lumOff val="80000"/>
                    <a:alpha val="0"/>
                  </a:srgbClr>
                </a:gs>
              </a:gsLst>
              <a:lin ang="10800000" scaled="0"/>
            </a:gradFill>
          </a:ln>
          <a:effectLst/>
        </p:spPr>
        <p:style>
          <a:lnRef idx="2">
            <a:srgbClr val="5664FF">
              <a:lumMod val="75000"/>
            </a:srgbClr>
          </a:lnRef>
          <a:fillRef idx="1">
            <a:srgbClr val="5664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lIns="648000" tIns="0" rIns="323850" numCol="1" spcCol="0" rtlCol="0" fromWordArt="0" anchor="ctr" anchorCtr="1" forceAA="0" compatLnSpc="1">
            <a:noAutofit/>
          </a:bodyPr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cs typeface="+mn-ea"/>
                <a:sym typeface="+mn-lt"/>
              </a:rPr>
              <a:t>背景：患者概况、核心问题与经验总结（1-2句话）</a:t>
            </a:r>
            <a:endParaRPr lang="en-US" altLang="en-US" sz="1600" b="1" dirty="0">
              <a:cs typeface="+mn-ea"/>
              <a:sym typeface="+mn-lt"/>
            </a:endParaRPr>
          </a:p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对象7"/>
          <p:cNvSpPr/>
          <p:nvPr>
            <p:custDataLst>
              <p:tags r:id="rId7"/>
            </p:custDataLst>
          </p:nvPr>
        </p:nvSpPr>
        <p:spPr>
          <a:xfrm>
            <a:off x="4010026" y="2151698"/>
            <a:ext cx="635932" cy="635932"/>
          </a:xfrm>
          <a:prstGeom prst="ellipse">
            <a:avLst/>
          </a:prstGeom>
          <a:solidFill>
            <a:schemeClr val="bg1"/>
          </a:solidFill>
          <a:ln>
            <a:solidFill>
              <a:srgbClr val="5664FF">
                <a:alpha val="40000"/>
              </a:srgbClr>
            </a:solidFill>
          </a:ln>
          <a:effectLst/>
        </p:spPr>
        <p:txBody>
          <a:bodyPr wrap="square" lIns="0" tIns="0" rIns="0" bIns="0" anchor="ctr" anchorCtr="1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030A0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01</a:t>
            </a:r>
            <a:endParaRPr lang="en-US" b="1" dirty="0">
              <a:solidFill>
                <a:srgbClr val="7030A0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对象7"/>
          <p:cNvSpPr/>
          <p:nvPr>
            <p:custDataLst>
              <p:tags r:id="rId8"/>
            </p:custDataLst>
          </p:nvPr>
        </p:nvSpPr>
        <p:spPr>
          <a:xfrm>
            <a:off x="7111366" y="2151698"/>
            <a:ext cx="635932" cy="635932"/>
          </a:xfrm>
          <a:prstGeom prst="ellipse">
            <a:avLst/>
          </a:prstGeom>
          <a:solidFill>
            <a:schemeClr val="bg1"/>
          </a:solidFill>
          <a:ln>
            <a:solidFill>
              <a:srgbClr val="5664FF">
                <a:alpha val="40000"/>
              </a:srgbClr>
            </a:solidFill>
          </a:ln>
          <a:effectLst/>
        </p:spPr>
        <p:txBody>
          <a:bodyPr wrap="square" lIns="0" tIns="0" rIns="0" bIns="0" anchor="ctr" anchorCtr="1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030A0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02</a:t>
            </a:r>
            <a:endParaRPr lang="en-US" b="1" dirty="0">
              <a:solidFill>
                <a:srgbClr val="7030A0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任意多边形: 形状 2"/>
          <p:cNvSpPr/>
          <p:nvPr>
            <p:custDataLst>
              <p:tags r:id="rId9"/>
            </p:custDataLst>
          </p:nvPr>
        </p:nvSpPr>
        <p:spPr>
          <a:xfrm>
            <a:off x="4779011" y="1378268"/>
            <a:ext cx="2192006" cy="2192006"/>
          </a:xfrm>
          <a:custGeom>
            <a:avLst/>
            <a:gdLst>
              <a:gd name="connsiteX0" fmla="*/ 35524 w 1922964"/>
              <a:gd name="connsiteY0" fmla="*/ 869736 h 1901122"/>
              <a:gd name="connsiteX1" fmla="*/ 891606 w 1922964"/>
              <a:gd name="connsiteY1" fmla="*/ 13654 h 1901122"/>
              <a:gd name="connsiteX2" fmla="*/ 1053229 w 1922964"/>
              <a:gd name="connsiteY2" fmla="*/ 13681 h 1901122"/>
              <a:gd name="connsiteX3" fmla="*/ 1909311 w 1922964"/>
              <a:gd name="connsiteY3" fmla="*/ 869764 h 1901122"/>
              <a:gd name="connsiteX4" fmla="*/ 1909283 w 1922964"/>
              <a:gd name="connsiteY4" fmla="*/ 1031386 h 1901122"/>
              <a:gd name="connsiteX5" fmla="*/ 1053202 w 1922964"/>
              <a:gd name="connsiteY5" fmla="*/ 1887469 h 1901122"/>
              <a:gd name="connsiteX6" fmla="*/ 891579 w 1922964"/>
              <a:gd name="connsiteY6" fmla="*/ 1887441 h 1901122"/>
              <a:gd name="connsiteX7" fmla="*/ 35497 w 1922964"/>
              <a:gd name="connsiteY7" fmla="*/ 1031359 h 1901122"/>
              <a:gd name="connsiteX8" fmla="*/ 35524 w 1922964"/>
              <a:gd name="connsiteY8" fmla="*/ 869736 h 1901122"/>
              <a:gd name="connsiteX0-1" fmla="*/ 35524 w 1922964"/>
              <a:gd name="connsiteY0-2" fmla="*/ 869736 h 1901122"/>
              <a:gd name="connsiteX1-3" fmla="*/ 891606 w 1922964"/>
              <a:gd name="connsiteY1-4" fmla="*/ 13654 h 1901122"/>
              <a:gd name="connsiteX2-5" fmla="*/ 1053229 w 1922964"/>
              <a:gd name="connsiteY2-6" fmla="*/ 13681 h 1901122"/>
              <a:gd name="connsiteX3-7" fmla="*/ 1909311 w 1922964"/>
              <a:gd name="connsiteY3-8" fmla="*/ 869764 h 1901122"/>
              <a:gd name="connsiteX4-9" fmla="*/ 1909283 w 1922964"/>
              <a:gd name="connsiteY4-10" fmla="*/ 1031386 h 1901122"/>
              <a:gd name="connsiteX5-11" fmla="*/ 1053202 w 1922964"/>
              <a:gd name="connsiteY5-12" fmla="*/ 1887469 h 1901122"/>
              <a:gd name="connsiteX6-13" fmla="*/ 891579 w 1922964"/>
              <a:gd name="connsiteY6-14" fmla="*/ 1887441 h 1901122"/>
              <a:gd name="connsiteX7-15" fmla="*/ 35497 w 1922964"/>
              <a:gd name="connsiteY7-16" fmla="*/ 1031359 h 1901122"/>
              <a:gd name="connsiteX8-17" fmla="*/ 35524 w 1922964"/>
              <a:gd name="connsiteY8-18" fmla="*/ 869736 h 1901122"/>
              <a:gd name="connsiteX0-19" fmla="*/ 35524 w 1922964"/>
              <a:gd name="connsiteY0-20" fmla="*/ 869746 h 1901132"/>
              <a:gd name="connsiteX1-21" fmla="*/ 891606 w 1922964"/>
              <a:gd name="connsiteY1-22" fmla="*/ 13664 h 1901132"/>
              <a:gd name="connsiteX2-23" fmla="*/ 1053229 w 1922964"/>
              <a:gd name="connsiteY2-24" fmla="*/ 13691 h 1901132"/>
              <a:gd name="connsiteX3-25" fmla="*/ 1909311 w 1922964"/>
              <a:gd name="connsiteY3-26" fmla="*/ 869774 h 1901132"/>
              <a:gd name="connsiteX4-27" fmla="*/ 1909283 w 1922964"/>
              <a:gd name="connsiteY4-28" fmla="*/ 1031396 h 1901132"/>
              <a:gd name="connsiteX5-29" fmla="*/ 1053202 w 1922964"/>
              <a:gd name="connsiteY5-30" fmla="*/ 1887479 h 1901132"/>
              <a:gd name="connsiteX6-31" fmla="*/ 891579 w 1922964"/>
              <a:gd name="connsiteY6-32" fmla="*/ 1887451 h 1901132"/>
              <a:gd name="connsiteX7-33" fmla="*/ 35497 w 1922964"/>
              <a:gd name="connsiteY7-34" fmla="*/ 1031369 h 1901132"/>
              <a:gd name="connsiteX8-35" fmla="*/ 35524 w 1922964"/>
              <a:gd name="connsiteY8-36" fmla="*/ 869746 h 1901132"/>
              <a:gd name="connsiteX0-37" fmla="*/ 35524 w 1922964"/>
              <a:gd name="connsiteY0-38" fmla="*/ 891578 h 1922964"/>
              <a:gd name="connsiteX1-39" fmla="*/ 891606 w 1922964"/>
              <a:gd name="connsiteY1-40" fmla="*/ 35496 h 1922964"/>
              <a:gd name="connsiteX2-41" fmla="*/ 1053229 w 1922964"/>
              <a:gd name="connsiteY2-42" fmla="*/ 35523 h 1922964"/>
              <a:gd name="connsiteX3-43" fmla="*/ 1909311 w 1922964"/>
              <a:gd name="connsiteY3-44" fmla="*/ 891606 h 1922964"/>
              <a:gd name="connsiteX4-45" fmla="*/ 1909283 w 1922964"/>
              <a:gd name="connsiteY4-46" fmla="*/ 1053228 h 1922964"/>
              <a:gd name="connsiteX5-47" fmla="*/ 1053202 w 1922964"/>
              <a:gd name="connsiteY5-48" fmla="*/ 1909311 h 1922964"/>
              <a:gd name="connsiteX6-49" fmla="*/ 891579 w 1922964"/>
              <a:gd name="connsiteY6-50" fmla="*/ 1909283 h 1922964"/>
              <a:gd name="connsiteX7-51" fmla="*/ 35497 w 1922964"/>
              <a:gd name="connsiteY7-52" fmla="*/ 1053201 h 1922964"/>
              <a:gd name="connsiteX8-53" fmla="*/ 35524 w 1922964"/>
              <a:gd name="connsiteY8-54" fmla="*/ 891578 h 1922964"/>
              <a:gd name="connsiteX0-55" fmla="*/ 35524 w 1922964"/>
              <a:gd name="connsiteY0-56" fmla="*/ 891578 h 1922964"/>
              <a:gd name="connsiteX1-57" fmla="*/ 891606 w 1922964"/>
              <a:gd name="connsiteY1-58" fmla="*/ 35496 h 1922964"/>
              <a:gd name="connsiteX2-59" fmla="*/ 1053229 w 1922964"/>
              <a:gd name="connsiteY2-60" fmla="*/ 35523 h 1922964"/>
              <a:gd name="connsiteX3-61" fmla="*/ 1909311 w 1922964"/>
              <a:gd name="connsiteY3-62" fmla="*/ 891606 h 1922964"/>
              <a:gd name="connsiteX4-63" fmla="*/ 1909283 w 1922964"/>
              <a:gd name="connsiteY4-64" fmla="*/ 1053228 h 1922964"/>
              <a:gd name="connsiteX5-65" fmla="*/ 1053202 w 1922964"/>
              <a:gd name="connsiteY5-66" fmla="*/ 1909311 h 1922964"/>
              <a:gd name="connsiteX6-67" fmla="*/ 891579 w 1922964"/>
              <a:gd name="connsiteY6-68" fmla="*/ 1909283 h 1922964"/>
              <a:gd name="connsiteX7-69" fmla="*/ 35497 w 1922964"/>
              <a:gd name="connsiteY7-70" fmla="*/ 1053201 h 1922964"/>
              <a:gd name="connsiteX8-71" fmla="*/ 35524 w 1922964"/>
              <a:gd name="connsiteY8-72" fmla="*/ 891578 h 1922964"/>
              <a:gd name="connsiteX0-73" fmla="*/ 35524 w 1922964"/>
              <a:gd name="connsiteY0-74" fmla="*/ 891578 h 1922964"/>
              <a:gd name="connsiteX1-75" fmla="*/ 891606 w 1922964"/>
              <a:gd name="connsiteY1-76" fmla="*/ 35496 h 1922964"/>
              <a:gd name="connsiteX2-77" fmla="*/ 1053229 w 1922964"/>
              <a:gd name="connsiteY2-78" fmla="*/ 35523 h 1922964"/>
              <a:gd name="connsiteX3-79" fmla="*/ 1909311 w 1922964"/>
              <a:gd name="connsiteY3-80" fmla="*/ 891606 h 1922964"/>
              <a:gd name="connsiteX4-81" fmla="*/ 1909283 w 1922964"/>
              <a:gd name="connsiteY4-82" fmla="*/ 1053228 h 1922964"/>
              <a:gd name="connsiteX5-83" fmla="*/ 1053202 w 1922964"/>
              <a:gd name="connsiteY5-84" fmla="*/ 1909311 h 1922964"/>
              <a:gd name="connsiteX6-85" fmla="*/ 891579 w 1922964"/>
              <a:gd name="connsiteY6-86" fmla="*/ 1909283 h 1922964"/>
              <a:gd name="connsiteX7-87" fmla="*/ 35497 w 1922964"/>
              <a:gd name="connsiteY7-88" fmla="*/ 1053201 h 1922964"/>
              <a:gd name="connsiteX8-89" fmla="*/ 35524 w 1922964"/>
              <a:gd name="connsiteY8-90" fmla="*/ 891578 h 1922964"/>
              <a:gd name="connsiteX0-91" fmla="*/ 35524 w 1922974"/>
              <a:gd name="connsiteY0-92" fmla="*/ 891578 h 1922964"/>
              <a:gd name="connsiteX1-93" fmla="*/ 891606 w 1922974"/>
              <a:gd name="connsiteY1-94" fmla="*/ 35496 h 1922964"/>
              <a:gd name="connsiteX2-95" fmla="*/ 1053229 w 1922974"/>
              <a:gd name="connsiteY2-96" fmla="*/ 35523 h 1922964"/>
              <a:gd name="connsiteX3-97" fmla="*/ 1909311 w 1922974"/>
              <a:gd name="connsiteY3-98" fmla="*/ 891606 h 1922964"/>
              <a:gd name="connsiteX4-99" fmla="*/ 1909283 w 1922974"/>
              <a:gd name="connsiteY4-100" fmla="*/ 1053228 h 1922964"/>
              <a:gd name="connsiteX5-101" fmla="*/ 1053202 w 1922974"/>
              <a:gd name="connsiteY5-102" fmla="*/ 1909311 h 1922964"/>
              <a:gd name="connsiteX6-103" fmla="*/ 891579 w 1922974"/>
              <a:gd name="connsiteY6-104" fmla="*/ 1909283 h 1922964"/>
              <a:gd name="connsiteX7-105" fmla="*/ 35497 w 1922974"/>
              <a:gd name="connsiteY7-106" fmla="*/ 1053201 h 1922964"/>
              <a:gd name="connsiteX8-107" fmla="*/ 35524 w 1922974"/>
              <a:gd name="connsiteY8-108" fmla="*/ 891578 h 1922964"/>
              <a:gd name="connsiteX0-109" fmla="*/ 35524 w 1944805"/>
              <a:gd name="connsiteY0-110" fmla="*/ 891578 h 1922964"/>
              <a:gd name="connsiteX1-111" fmla="*/ 891606 w 1944805"/>
              <a:gd name="connsiteY1-112" fmla="*/ 35496 h 1922964"/>
              <a:gd name="connsiteX2-113" fmla="*/ 1053229 w 1944805"/>
              <a:gd name="connsiteY2-114" fmla="*/ 35523 h 1922964"/>
              <a:gd name="connsiteX3-115" fmla="*/ 1909311 w 1944805"/>
              <a:gd name="connsiteY3-116" fmla="*/ 891606 h 1922964"/>
              <a:gd name="connsiteX4-117" fmla="*/ 1909283 w 1944805"/>
              <a:gd name="connsiteY4-118" fmla="*/ 1053228 h 1922964"/>
              <a:gd name="connsiteX5-119" fmla="*/ 1053202 w 1944805"/>
              <a:gd name="connsiteY5-120" fmla="*/ 1909311 h 1922964"/>
              <a:gd name="connsiteX6-121" fmla="*/ 891579 w 1944805"/>
              <a:gd name="connsiteY6-122" fmla="*/ 1909283 h 1922964"/>
              <a:gd name="connsiteX7-123" fmla="*/ 35497 w 1944805"/>
              <a:gd name="connsiteY7-124" fmla="*/ 1053201 h 1922964"/>
              <a:gd name="connsiteX8-125" fmla="*/ 35524 w 1944805"/>
              <a:gd name="connsiteY8-126" fmla="*/ 891578 h 1922964"/>
              <a:gd name="connsiteX0-127" fmla="*/ 35524 w 1944805"/>
              <a:gd name="connsiteY0-128" fmla="*/ 891578 h 1922964"/>
              <a:gd name="connsiteX1-129" fmla="*/ 891606 w 1944805"/>
              <a:gd name="connsiteY1-130" fmla="*/ 35496 h 1922964"/>
              <a:gd name="connsiteX2-131" fmla="*/ 1053229 w 1944805"/>
              <a:gd name="connsiteY2-132" fmla="*/ 35523 h 1922964"/>
              <a:gd name="connsiteX3-133" fmla="*/ 1909311 w 1944805"/>
              <a:gd name="connsiteY3-134" fmla="*/ 891606 h 1922964"/>
              <a:gd name="connsiteX4-135" fmla="*/ 1909283 w 1944805"/>
              <a:gd name="connsiteY4-136" fmla="*/ 1053228 h 1922964"/>
              <a:gd name="connsiteX5-137" fmla="*/ 1053202 w 1944805"/>
              <a:gd name="connsiteY5-138" fmla="*/ 1909311 h 1922964"/>
              <a:gd name="connsiteX6-139" fmla="*/ 891579 w 1944805"/>
              <a:gd name="connsiteY6-140" fmla="*/ 1909283 h 1922964"/>
              <a:gd name="connsiteX7-141" fmla="*/ 35497 w 1944805"/>
              <a:gd name="connsiteY7-142" fmla="*/ 1053201 h 1922964"/>
              <a:gd name="connsiteX8-143" fmla="*/ 35524 w 1944805"/>
              <a:gd name="connsiteY8-144" fmla="*/ 891578 h 1922964"/>
              <a:gd name="connsiteX0-145" fmla="*/ 35524 w 1944805"/>
              <a:gd name="connsiteY0-146" fmla="*/ 891578 h 1922964"/>
              <a:gd name="connsiteX1-147" fmla="*/ 891606 w 1944805"/>
              <a:gd name="connsiteY1-148" fmla="*/ 35496 h 1922964"/>
              <a:gd name="connsiteX2-149" fmla="*/ 1053229 w 1944805"/>
              <a:gd name="connsiteY2-150" fmla="*/ 35523 h 1922964"/>
              <a:gd name="connsiteX3-151" fmla="*/ 1909311 w 1944805"/>
              <a:gd name="connsiteY3-152" fmla="*/ 891606 h 1922964"/>
              <a:gd name="connsiteX4-153" fmla="*/ 1909283 w 1944805"/>
              <a:gd name="connsiteY4-154" fmla="*/ 1053228 h 1922964"/>
              <a:gd name="connsiteX5-155" fmla="*/ 1053202 w 1944805"/>
              <a:gd name="connsiteY5-156" fmla="*/ 1909311 h 1922964"/>
              <a:gd name="connsiteX6-157" fmla="*/ 891579 w 1944805"/>
              <a:gd name="connsiteY6-158" fmla="*/ 1909283 h 1922964"/>
              <a:gd name="connsiteX7-159" fmla="*/ 35497 w 1944805"/>
              <a:gd name="connsiteY7-160" fmla="*/ 1053201 h 1922964"/>
              <a:gd name="connsiteX8-161" fmla="*/ 35524 w 1944805"/>
              <a:gd name="connsiteY8-162" fmla="*/ 891578 h 1922964"/>
              <a:gd name="connsiteX0-163" fmla="*/ 35524 w 1944805"/>
              <a:gd name="connsiteY0-164" fmla="*/ 891578 h 1922975"/>
              <a:gd name="connsiteX1-165" fmla="*/ 891606 w 1944805"/>
              <a:gd name="connsiteY1-166" fmla="*/ 35496 h 1922975"/>
              <a:gd name="connsiteX2-167" fmla="*/ 1053229 w 1944805"/>
              <a:gd name="connsiteY2-168" fmla="*/ 35523 h 1922975"/>
              <a:gd name="connsiteX3-169" fmla="*/ 1909311 w 1944805"/>
              <a:gd name="connsiteY3-170" fmla="*/ 891606 h 1922975"/>
              <a:gd name="connsiteX4-171" fmla="*/ 1909283 w 1944805"/>
              <a:gd name="connsiteY4-172" fmla="*/ 1053228 h 1922975"/>
              <a:gd name="connsiteX5-173" fmla="*/ 1053202 w 1944805"/>
              <a:gd name="connsiteY5-174" fmla="*/ 1909311 h 1922975"/>
              <a:gd name="connsiteX6-175" fmla="*/ 891579 w 1944805"/>
              <a:gd name="connsiteY6-176" fmla="*/ 1909283 h 1922975"/>
              <a:gd name="connsiteX7-177" fmla="*/ 35497 w 1944805"/>
              <a:gd name="connsiteY7-178" fmla="*/ 1053201 h 1922975"/>
              <a:gd name="connsiteX8-179" fmla="*/ 35524 w 1944805"/>
              <a:gd name="connsiteY8-180" fmla="*/ 891578 h 1922975"/>
              <a:gd name="connsiteX0-181" fmla="*/ 35524 w 1944805"/>
              <a:gd name="connsiteY0-182" fmla="*/ 891578 h 1944806"/>
              <a:gd name="connsiteX1-183" fmla="*/ 891606 w 1944805"/>
              <a:gd name="connsiteY1-184" fmla="*/ 35496 h 1944806"/>
              <a:gd name="connsiteX2-185" fmla="*/ 1053229 w 1944805"/>
              <a:gd name="connsiteY2-186" fmla="*/ 35523 h 1944806"/>
              <a:gd name="connsiteX3-187" fmla="*/ 1909311 w 1944805"/>
              <a:gd name="connsiteY3-188" fmla="*/ 891606 h 1944806"/>
              <a:gd name="connsiteX4-189" fmla="*/ 1909283 w 1944805"/>
              <a:gd name="connsiteY4-190" fmla="*/ 1053228 h 1944806"/>
              <a:gd name="connsiteX5-191" fmla="*/ 1053202 w 1944805"/>
              <a:gd name="connsiteY5-192" fmla="*/ 1909311 h 1944806"/>
              <a:gd name="connsiteX6-193" fmla="*/ 891579 w 1944805"/>
              <a:gd name="connsiteY6-194" fmla="*/ 1909283 h 1944806"/>
              <a:gd name="connsiteX7-195" fmla="*/ 35497 w 1944805"/>
              <a:gd name="connsiteY7-196" fmla="*/ 1053201 h 1944806"/>
              <a:gd name="connsiteX8-197" fmla="*/ 35524 w 1944805"/>
              <a:gd name="connsiteY8-198" fmla="*/ 891578 h 1944806"/>
              <a:gd name="connsiteX0-199" fmla="*/ 35524 w 1944805"/>
              <a:gd name="connsiteY0-200" fmla="*/ 891578 h 1944806"/>
              <a:gd name="connsiteX1-201" fmla="*/ 891606 w 1944805"/>
              <a:gd name="connsiteY1-202" fmla="*/ 35496 h 1944806"/>
              <a:gd name="connsiteX2-203" fmla="*/ 1053229 w 1944805"/>
              <a:gd name="connsiteY2-204" fmla="*/ 35523 h 1944806"/>
              <a:gd name="connsiteX3-205" fmla="*/ 1909311 w 1944805"/>
              <a:gd name="connsiteY3-206" fmla="*/ 891606 h 1944806"/>
              <a:gd name="connsiteX4-207" fmla="*/ 1909283 w 1944805"/>
              <a:gd name="connsiteY4-208" fmla="*/ 1053228 h 1944806"/>
              <a:gd name="connsiteX5-209" fmla="*/ 1053202 w 1944805"/>
              <a:gd name="connsiteY5-210" fmla="*/ 1909311 h 1944806"/>
              <a:gd name="connsiteX6-211" fmla="*/ 891579 w 1944805"/>
              <a:gd name="connsiteY6-212" fmla="*/ 1909283 h 1944806"/>
              <a:gd name="connsiteX7-213" fmla="*/ 35497 w 1944805"/>
              <a:gd name="connsiteY7-214" fmla="*/ 1053201 h 1944806"/>
              <a:gd name="connsiteX8-215" fmla="*/ 35524 w 1944805"/>
              <a:gd name="connsiteY8-216" fmla="*/ 891578 h 1944806"/>
              <a:gd name="connsiteX0-217" fmla="*/ 35524 w 1944805"/>
              <a:gd name="connsiteY0-218" fmla="*/ 891578 h 1944806"/>
              <a:gd name="connsiteX1-219" fmla="*/ 891606 w 1944805"/>
              <a:gd name="connsiteY1-220" fmla="*/ 35496 h 1944806"/>
              <a:gd name="connsiteX2-221" fmla="*/ 1053229 w 1944805"/>
              <a:gd name="connsiteY2-222" fmla="*/ 35523 h 1944806"/>
              <a:gd name="connsiteX3-223" fmla="*/ 1909311 w 1944805"/>
              <a:gd name="connsiteY3-224" fmla="*/ 891606 h 1944806"/>
              <a:gd name="connsiteX4-225" fmla="*/ 1909283 w 1944805"/>
              <a:gd name="connsiteY4-226" fmla="*/ 1053228 h 1944806"/>
              <a:gd name="connsiteX5-227" fmla="*/ 1053202 w 1944805"/>
              <a:gd name="connsiteY5-228" fmla="*/ 1909311 h 1944806"/>
              <a:gd name="connsiteX6-229" fmla="*/ 891579 w 1944805"/>
              <a:gd name="connsiteY6-230" fmla="*/ 1909283 h 1944806"/>
              <a:gd name="connsiteX7-231" fmla="*/ 35497 w 1944805"/>
              <a:gd name="connsiteY7-232" fmla="*/ 1053201 h 1944806"/>
              <a:gd name="connsiteX8-233" fmla="*/ 35524 w 1944805"/>
              <a:gd name="connsiteY8-234" fmla="*/ 891578 h 1944806"/>
              <a:gd name="connsiteX0-235" fmla="*/ 35524 w 1944805"/>
              <a:gd name="connsiteY0-236" fmla="*/ 891578 h 1944806"/>
              <a:gd name="connsiteX1-237" fmla="*/ 891606 w 1944805"/>
              <a:gd name="connsiteY1-238" fmla="*/ 35496 h 1944806"/>
              <a:gd name="connsiteX2-239" fmla="*/ 1053229 w 1944805"/>
              <a:gd name="connsiteY2-240" fmla="*/ 35523 h 1944806"/>
              <a:gd name="connsiteX3-241" fmla="*/ 1909311 w 1944805"/>
              <a:gd name="connsiteY3-242" fmla="*/ 891606 h 1944806"/>
              <a:gd name="connsiteX4-243" fmla="*/ 1909283 w 1944805"/>
              <a:gd name="connsiteY4-244" fmla="*/ 1053228 h 1944806"/>
              <a:gd name="connsiteX5-245" fmla="*/ 1053202 w 1944805"/>
              <a:gd name="connsiteY5-246" fmla="*/ 1909311 h 1944806"/>
              <a:gd name="connsiteX6-247" fmla="*/ 891579 w 1944805"/>
              <a:gd name="connsiteY6-248" fmla="*/ 1909283 h 1944806"/>
              <a:gd name="connsiteX7-249" fmla="*/ 35497 w 1944805"/>
              <a:gd name="connsiteY7-250" fmla="*/ 1053201 h 1944806"/>
              <a:gd name="connsiteX8-251" fmla="*/ 35524 w 1944805"/>
              <a:gd name="connsiteY8-252" fmla="*/ 891578 h 1944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44805" h="1944806">
                <a:moveTo>
                  <a:pt x="35524" y="891578"/>
                </a:moveTo>
                <a:cubicBezTo>
                  <a:pt x="82870" y="844232"/>
                  <a:pt x="844259" y="82842"/>
                  <a:pt x="891606" y="35496"/>
                </a:cubicBezTo>
                <a:cubicBezTo>
                  <a:pt x="938951" y="-11850"/>
                  <a:pt x="1005883" y="-11823"/>
                  <a:pt x="1053229" y="35523"/>
                </a:cubicBezTo>
                <a:cubicBezTo>
                  <a:pt x="1100574" y="82869"/>
                  <a:pt x="1861964" y="844260"/>
                  <a:pt x="1909311" y="891606"/>
                </a:cubicBezTo>
                <a:cubicBezTo>
                  <a:pt x="1956656" y="938952"/>
                  <a:pt x="1956628" y="1005882"/>
                  <a:pt x="1909283" y="1053228"/>
                </a:cubicBezTo>
                <a:cubicBezTo>
                  <a:pt x="1861936" y="1100574"/>
                  <a:pt x="1100547" y="1861965"/>
                  <a:pt x="1053202" y="1909311"/>
                </a:cubicBezTo>
                <a:cubicBezTo>
                  <a:pt x="1005855" y="1956657"/>
                  <a:pt x="938924" y="1956629"/>
                  <a:pt x="891579" y="1909283"/>
                </a:cubicBezTo>
                <a:cubicBezTo>
                  <a:pt x="844232" y="1861936"/>
                  <a:pt x="82842" y="1100546"/>
                  <a:pt x="35497" y="1053201"/>
                </a:cubicBezTo>
                <a:cubicBezTo>
                  <a:pt x="-11850" y="1005854"/>
                  <a:pt x="-11822" y="938924"/>
                  <a:pt x="35524" y="891578"/>
                </a:cubicBez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2">
            <a:srgbClr val="5664FF">
              <a:lumMod val="75000"/>
            </a:srgbClr>
          </a:lnRef>
          <a:fillRef idx="1">
            <a:srgbClr val="5664FF"/>
          </a:fillRef>
          <a:effectRef idx="0">
            <a:srgbClr val="FFF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643260" tIns="775514" rIns="627444" bIns="772464" numCol="1" spcCol="0" rtlCol="0" fromWordArt="0" anchor="ctr" anchorCtr="1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b="1" kern="12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摘要部分</a:t>
            </a:r>
            <a:endParaRPr lang="zh-CN" altLang="zh-CN" b="1" kern="12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58570" y="4263390"/>
            <a:ext cx="9106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示例：本病例为老年男性，以不明原因发热起病，最终确诊为鹦鹉热衣原体肺炎，提示对非典型病原体的早期筛查重要性。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52780" y="225425"/>
            <a:ext cx="6097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病例简介</a:t>
            </a:r>
            <a:r>
              <a:rPr lang="en-US" altLang="zh-CN" sz="2400" b="1">
                <a:solidFill>
                  <a:schemeClr val="bg1"/>
                </a:solidFill>
              </a:rPr>
              <a:t>-</a:t>
            </a:r>
            <a:r>
              <a:rPr lang="zh-CN" altLang="en-US" sz="2400" b="1">
                <a:solidFill>
                  <a:schemeClr val="bg1"/>
                </a:solidFill>
              </a:rPr>
              <a:t>患者信息（</a:t>
            </a:r>
            <a:r>
              <a:rPr lang="zh-CN" altLang="en-US" sz="2400" b="1">
                <a:solidFill>
                  <a:schemeClr val="bg1"/>
                </a:solidFill>
              </a:rPr>
              <a:t>匿名化）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  <p:pic>
        <p:nvPicPr>
          <p:cNvPr id="3079" name="图片 7" descr="未标题-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59373" y="98252"/>
            <a:ext cx="2528074" cy="934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499378" y="1162121"/>
            <a:ext cx="4854861" cy="47528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rmAutofit fontScale="90000"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cs typeface="微软雅黑" panose="020B0503020204020204" charset="-122"/>
              </a:rPr>
              <a:t>01</a:t>
            </a:r>
            <a:endParaRPr lang="en-US" altLang="zh-CN" sz="3200" b="1" dirty="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5"/>
            </p:custDataLst>
          </p:nvPr>
        </p:nvCxnSpPr>
        <p:spPr>
          <a:xfrm>
            <a:off x="499377" y="1694386"/>
            <a:ext cx="4875094" cy="0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2">
            <a:srgbClr val="397AF3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</p:cxn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499378" y="1751368"/>
            <a:ext cx="4855380" cy="3755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人口学信息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499378" y="2179382"/>
            <a:ext cx="4854861" cy="122588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年龄、性别、职业、居住地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498729" y="3574797"/>
            <a:ext cx="4856027" cy="47528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rmAutofit fontScale="90000"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cs typeface="微软雅黑" panose="020B0503020204020204" charset="-122"/>
              </a:rPr>
              <a:t>03</a:t>
            </a:r>
            <a:endParaRPr lang="en-US" altLang="zh-CN" sz="3200" b="1" dirty="0"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9"/>
            </p:custDataLst>
          </p:nvPr>
        </p:nvCxnSpPr>
        <p:spPr>
          <a:xfrm>
            <a:off x="498729" y="4107062"/>
            <a:ext cx="4875094" cy="0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2">
            <a:srgbClr val="397AF3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</p:cxn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498729" y="4161778"/>
            <a:ext cx="4857081" cy="37750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既往史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498730" y="4601123"/>
            <a:ext cx="4856300" cy="122588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慢性病（高血压、糖尿病）、手术史、过敏史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家族史：遗传病、肿瘤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生活方式：吸烟、饮酒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心理状况等。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6207306" y="1162121"/>
            <a:ext cx="4856300" cy="47528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rmAutofit fontScale="90000"/>
          </a:bodyPr>
          <a:p>
            <a:pPr lvl="0" algn="l">
              <a:buClrTx/>
              <a:buSzTx/>
              <a:buFontTx/>
            </a:pPr>
            <a:r>
              <a:rPr lang="en-US" altLang="zh-CN" sz="3200" b="1" dirty="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02</a:t>
            </a:r>
            <a:endParaRPr lang="en-US" altLang="zh-CN" sz="3200" b="1" dirty="0"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43" name="直接连接符 42"/>
          <p:cNvCxnSpPr/>
          <p:nvPr>
            <p:custDataLst>
              <p:tags r:id="rId13"/>
            </p:custDataLst>
          </p:nvPr>
        </p:nvCxnSpPr>
        <p:spPr>
          <a:xfrm>
            <a:off x="6207306" y="1694386"/>
            <a:ext cx="4875094" cy="0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2">
            <a:srgbClr val="397AF3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</p:cxnSp>
      <p:sp>
        <p:nvSpPr>
          <p:cNvPr id="18" name="矩形 17"/>
          <p:cNvSpPr/>
          <p:nvPr>
            <p:custDataLst>
              <p:tags r:id="rId14"/>
            </p:custDataLst>
          </p:nvPr>
        </p:nvSpPr>
        <p:spPr>
          <a:xfrm>
            <a:off x="6207306" y="1751368"/>
            <a:ext cx="4857536" cy="3755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主诉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15"/>
            </p:custDataLst>
          </p:nvPr>
        </p:nvSpPr>
        <p:spPr>
          <a:xfrm>
            <a:off x="6207306" y="2179382"/>
            <a:ext cx="4855909" cy="122588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症状时程（如“发热5天，咳嗽伴胸痛2天”）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症状特征：性质（钝痛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锐痛）、部位（右下腹）、变化（进行性加重）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就诊时间：首次就诊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或因何转入本院时间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治疗：重要的检查诊断、治疗（尤其是感染相关的病原、抗菌药等）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>
            <p:custDataLst>
              <p:tags r:id="rId16"/>
            </p:custDataLst>
          </p:nvPr>
        </p:nvSpPr>
        <p:spPr>
          <a:xfrm>
            <a:off x="6207306" y="3574797"/>
            <a:ext cx="4856027" cy="47528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rmAutofit fontScale="90000"/>
          </a:bodyPr>
          <a:p>
            <a:pPr lvl="0" algn="l">
              <a:buClrTx/>
              <a:buSzTx/>
              <a:buFontTx/>
            </a:pPr>
            <a:r>
              <a:rPr lang="en-US" altLang="zh-CN" sz="3200" b="1" dirty="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04</a:t>
            </a:r>
            <a:endParaRPr lang="en-US" altLang="zh-CN" sz="3200" b="1" dirty="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17"/>
            </p:custDataLst>
          </p:nvPr>
        </p:nvCxnSpPr>
        <p:spPr>
          <a:xfrm>
            <a:off x="6207306" y="4107062"/>
            <a:ext cx="4875094" cy="0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2">
            <a:srgbClr val="397AF3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</p:cxnSp>
      <p:sp>
        <p:nvSpPr>
          <p:cNvPr id="22" name="矩形 21"/>
          <p:cNvSpPr/>
          <p:nvPr>
            <p:custDataLst>
              <p:tags r:id="rId18"/>
            </p:custDataLst>
          </p:nvPr>
        </p:nvSpPr>
        <p:spPr>
          <a:xfrm>
            <a:off x="6207306" y="4163397"/>
            <a:ext cx="4856299" cy="3755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相关既往干预措施和结局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>
            <p:custDataLst>
              <p:tags r:id="rId19"/>
            </p:custDataLst>
          </p:nvPr>
        </p:nvSpPr>
        <p:spPr>
          <a:xfrm>
            <a:off x="6207306" y="4601123"/>
            <a:ext cx="4856300" cy="122588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曾用药物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手术及其效果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C1894"/>
            </a:gs>
            <a:gs pos="0">
              <a:srgbClr val="7030A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图片 7" descr="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59861" y="99349"/>
            <a:ext cx="2528213" cy="9348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" name="任意多边形: 形状 9"/>
          <p:cNvSpPr/>
          <p:nvPr>
            <p:custDataLst>
              <p:tags r:id="rId3"/>
            </p:custDataLst>
          </p:nvPr>
        </p:nvSpPr>
        <p:spPr>
          <a:xfrm>
            <a:off x="6009865" y="1646820"/>
            <a:ext cx="4918593" cy="4507760"/>
          </a:xfrm>
          <a:custGeom>
            <a:avLst/>
            <a:gdLst>
              <a:gd name="connsiteX0" fmla="*/ 28983 w 3269842"/>
              <a:gd name="connsiteY0" fmla="*/ 52063 h 2468804"/>
              <a:gd name="connsiteX1" fmla="*/ 16600 w 3269842"/>
              <a:gd name="connsiteY1" fmla="*/ 261613 h 2468804"/>
              <a:gd name="connsiteX2" fmla="*/ 64225 w 3269842"/>
              <a:gd name="connsiteY2" fmla="*/ 2377020 h 2468804"/>
              <a:gd name="connsiteX3" fmla="*/ 3216239 w 3269842"/>
              <a:gd name="connsiteY3" fmla="*/ 2362638 h 2468804"/>
              <a:gd name="connsiteX4" fmla="*/ 3226621 w 3269842"/>
              <a:gd name="connsiteY4" fmla="*/ 74732 h 2468804"/>
              <a:gd name="connsiteX5" fmla="*/ 29364 w 3269842"/>
              <a:gd name="connsiteY5" fmla="*/ 52253 h 246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9842" h="2468804">
                <a:moveTo>
                  <a:pt x="28983" y="52063"/>
                </a:moveTo>
                <a:cubicBezTo>
                  <a:pt x="24792" y="87305"/>
                  <a:pt x="20601" y="161029"/>
                  <a:pt x="16600" y="261613"/>
                </a:cubicBezTo>
                <a:cubicBezTo>
                  <a:pt x="-6260" y="846543"/>
                  <a:pt x="-17785" y="2335872"/>
                  <a:pt x="64225" y="2377020"/>
                </a:cubicBezTo>
                <a:cubicBezTo>
                  <a:pt x="279967" y="2485891"/>
                  <a:pt x="2564252" y="2516752"/>
                  <a:pt x="3216239" y="2362638"/>
                </a:cubicBezTo>
                <a:cubicBezTo>
                  <a:pt x="3301964" y="2342254"/>
                  <a:pt x="3268626" y="182651"/>
                  <a:pt x="3226621" y="74732"/>
                </a:cubicBezTo>
                <a:cubicBezTo>
                  <a:pt x="1891406" y="-36424"/>
                  <a:pt x="1443255" y="-6516"/>
                  <a:pt x="29364" y="52253"/>
                </a:cubicBezTo>
                <a:close/>
              </a:path>
            </a:pathLst>
          </a:cu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49" name="任意多边形: 形状 11"/>
          <p:cNvSpPr/>
          <p:nvPr>
            <p:custDataLst>
              <p:tags r:id="rId4"/>
            </p:custDataLst>
          </p:nvPr>
        </p:nvSpPr>
        <p:spPr>
          <a:xfrm>
            <a:off x="5921101" y="1493883"/>
            <a:ext cx="4918593" cy="4583930"/>
          </a:xfrm>
          <a:custGeom>
            <a:avLst/>
            <a:gdLst>
              <a:gd name="connsiteX0" fmla="*/ 29011 w 3269968"/>
              <a:gd name="connsiteY0" fmla="*/ 52063 h 2468815"/>
              <a:gd name="connsiteX1" fmla="*/ 16628 w 3269968"/>
              <a:gd name="connsiteY1" fmla="*/ 261613 h 2468815"/>
              <a:gd name="connsiteX2" fmla="*/ 64253 w 3269968"/>
              <a:gd name="connsiteY2" fmla="*/ 2377116 h 2468815"/>
              <a:gd name="connsiteX3" fmla="*/ 3216171 w 3269968"/>
              <a:gd name="connsiteY3" fmla="*/ 2362637 h 2468815"/>
              <a:gd name="connsiteX4" fmla="*/ 3226554 w 3269968"/>
              <a:gd name="connsiteY4" fmla="*/ 74732 h 2468815"/>
              <a:gd name="connsiteX5" fmla="*/ 29392 w 3269968"/>
              <a:gd name="connsiteY5" fmla="*/ 52253 h 246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9968" h="2468815">
                <a:moveTo>
                  <a:pt x="29011" y="52063"/>
                </a:moveTo>
                <a:cubicBezTo>
                  <a:pt x="24820" y="87305"/>
                  <a:pt x="20534" y="161029"/>
                  <a:pt x="16628" y="261613"/>
                </a:cubicBezTo>
                <a:cubicBezTo>
                  <a:pt x="-6232" y="846543"/>
                  <a:pt x="-17852" y="2335872"/>
                  <a:pt x="64253" y="2377116"/>
                </a:cubicBezTo>
                <a:cubicBezTo>
                  <a:pt x="279899" y="2485891"/>
                  <a:pt x="2564185" y="2516752"/>
                  <a:pt x="3216171" y="2362637"/>
                </a:cubicBezTo>
                <a:cubicBezTo>
                  <a:pt x="3302372" y="2342254"/>
                  <a:pt x="3268559" y="182651"/>
                  <a:pt x="3226554" y="74732"/>
                </a:cubicBezTo>
                <a:cubicBezTo>
                  <a:pt x="1891339" y="-36424"/>
                  <a:pt x="1443188" y="-6516"/>
                  <a:pt x="29392" y="52253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700" dirty="0">
              <a:solidFill>
                <a:schemeClr val="bg1">
                  <a:lumMod val="95000"/>
                </a:schemeClr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86" name="任意多边形: 形状 13"/>
          <p:cNvSpPr/>
          <p:nvPr>
            <p:custDataLst>
              <p:tags r:id="rId5"/>
            </p:custDataLst>
          </p:nvPr>
        </p:nvSpPr>
        <p:spPr>
          <a:xfrm>
            <a:off x="6311542" y="1636025"/>
            <a:ext cx="196120" cy="182925"/>
          </a:xfrm>
          <a:custGeom>
            <a:avLst/>
            <a:gdLst>
              <a:gd name="connsiteX0" fmla="*/ 106064 w 141618"/>
              <a:gd name="connsiteY0" fmla="*/ 7398 h 131496"/>
              <a:gd name="connsiteX1" fmla="*/ 4814 w 141618"/>
              <a:gd name="connsiteY1" fmla="*/ 91694 h 131496"/>
              <a:gd name="connsiteX2" fmla="*/ 136068 w 141618"/>
              <a:gd name="connsiteY2" fmla="*/ 91694 h 131496"/>
              <a:gd name="connsiteX3" fmla="*/ 106064 w 141618"/>
              <a:gd name="connsiteY3" fmla="*/ 7208 h 13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618" h="131496">
                <a:moveTo>
                  <a:pt x="106064" y="7398"/>
                </a:moveTo>
                <a:cubicBezTo>
                  <a:pt x="58439" y="-15653"/>
                  <a:pt x="-20713" y="13589"/>
                  <a:pt x="4814" y="91694"/>
                </a:cubicBezTo>
                <a:cubicBezTo>
                  <a:pt x="20911" y="141129"/>
                  <a:pt x="111494" y="147606"/>
                  <a:pt x="136068" y="91694"/>
                </a:cubicBezTo>
                <a:cubicBezTo>
                  <a:pt x="149756" y="60024"/>
                  <a:pt x="136668" y="23152"/>
                  <a:pt x="106064" y="720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87" name="任意多边形: 形状 14"/>
          <p:cNvSpPr/>
          <p:nvPr>
            <p:custDataLst>
              <p:tags r:id="rId6"/>
            </p:custDataLst>
          </p:nvPr>
        </p:nvSpPr>
        <p:spPr>
          <a:xfrm>
            <a:off x="6270160" y="1418913"/>
            <a:ext cx="286683" cy="325667"/>
          </a:xfrm>
          <a:custGeom>
            <a:avLst/>
            <a:gdLst>
              <a:gd name="connsiteX0" fmla="*/ 204793 w 206549"/>
              <a:gd name="connsiteY0" fmla="*/ 87440 h 234384"/>
              <a:gd name="connsiteX1" fmla="*/ 122402 w 206549"/>
              <a:gd name="connsiteY1" fmla="*/ 1715 h 234384"/>
              <a:gd name="connsiteX2" fmla="*/ 79920 w 206549"/>
              <a:gd name="connsiteY2" fmla="*/ 234125 h 23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549" h="234384">
                <a:moveTo>
                  <a:pt x="204793" y="87440"/>
                </a:moveTo>
                <a:cubicBezTo>
                  <a:pt x="212984" y="57246"/>
                  <a:pt x="190791" y="14383"/>
                  <a:pt x="122402" y="1715"/>
                </a:cubicBezTo>
                <a:cubicBezTo>
                  <a:pt x="-16282" y="-24288"/>
                  <a:pt x="-46572" y="214789"/>
                  <a:pt x="79920" y="234125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88" name="任意多边形: 形状 15"/>
          <p:cNvSpPr/>
          <p:nvPr>
            <p:custDataLst>
              <p:tags r:id="rId7"/>
            </p:custDataLst>
          </p:nvPr>
        </p:nvSpPr>
        <p:spPr>
          <a:xfrm>
            <a:off x="6671996" y="1624029"/>
            <a:ext cx="195520" cy="185924"/>
          </a:xfrm>
          <a:custGeom>
            <a:avLst/>
            <a:gdLst>
              <a:gd name="connsiteX0" fmla="*/ 112265 w 140923"/>
              <a:gd name="connsiteY0" fmla="*/ 122398 h 133896"/>
              <a:gd name="connsiteX1" fmla="*/ 74165 w 140923"/>
              <a:gd name="connsiteY1" fmla="*/ 859 h 133896"/>
              <a:gd name="connsiteX2" fmla="*/ 12538 w 140923"/>
              <a:gd name="connsiteY2" fmla="*/ 108491 h 133896"/>
              <a:gd name="connsiteX3" fmla="*/ 112551 w 140923"/>
              <a:gd name="connsiteY3" fmla="*/ 122398 h 13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923" h="133896">
                <a:moveTo>
                  <a:pt x="112265" y="122398"/>
                </a:moveTo>
                <a:cubicBezTo>
                  <a:pt x="155794" y="93061"/>
                  <a:pt x="154270" y="17623"/>
                  <a:pt x="74165" y="859"/>
                </a:cubicBezTo>
                <a:cubicBezTo>
                  <a:pt x="23302" y="-9904"/>
                  <a:pt x="-23371" y="59342"/>
                  <a:pt x="12538" y="108491"/>
                </a:cubicBezTo>
                <a:cubicBezTo>
                  <a:pt x="30445" y="132875"/>
                  <a:pt x="81499" y="143353"/>
                  <a:pt x="112551" y="12239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89" name="任意多边形: 形状 16"/>
          <p:cNvSpPr/>
          <p:nvPr>
            <p:custDataLst>
              <p:tags r:id="rId8"/>
            </p:custDataLst>
          </p:nvPr>
        </p:nvSpPr>
        <p:spPr>
          <a:xfrm>
            <a:off x="6633611" y="1390125"/>
            <a:ext cx="283085" cy="326867"/>
          </a:xfrm>
          <a:custGeom>
            <a:avLst/>
            <a:gdLst>
              <a:gd name="connsiteX0" fmla="*/ 203863 w 203999"/>
              <a:gd name="connsiteY0" fmla="*/ 88248 h 235097"/>
              <a:gd name="connsiteX1" fmla="*/ 125091 w 203999"/>
              <a:gd name="connsiteY1" fmla="*/ 333 h 235097"/>
              <a:gd name="connsiteX2" fmla="*/ 78990 w 203999"/>
              <a:gd name="connsiteY2" fmla="*/ 234838 h 23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999" h="235097">
                <a:moveTo>
                  <a:pt x="203863" y="88248"/>
                </a:moveTo>
                <a:cubicBezTo>
                  <a:pt x="198529" y="54054"/>
                  <a:pt x="192909" y="7000"/>
                  <a:pt x="125091" y="333"/>
                </a:cubicBezTo>
                <a:cubicBezTo>
                  <a:pt x="-15307" y="-13383"/>
                  <a:pt x="-47407" y="215502"/>
                  <a:pt x="78990" y="234838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90" name="任意多边形: 形状 17"/>
          <p:cNvSpPr/>
          <p:nvPr>
            <p:custDataLst>
              <p:tags r:id="rId9"/>
            </p:custDataLst>
          </p:nvPr>
        </p:nvSpPr>
        <p:spPr>
          <a:xfrm>
            <a:off x="7041444" y="1616233"/>
            <a:ext cx="195520" cy="188323"/>
          </a:xfrm>
          <a:custGeom>
            <a:avLst/>
            <a:gdLst>
              <a:gd name="connsiteX0" fmla="*/ 113795 w 140833"/>
              <a:gd name="connsiteY0" fmla="*/ 121379 h 135591"/>
              <a:gd name="connsiteX1" fmla="*/ 75695 w 140833"/>
              <a:gd name="connsiteY1" fmla="*/ -160 h 135591"/>
              <a:gd name="connsiteX2" fmla="*/ 16640 w 140833"/>
              <a:gd name="connsiteY2" fmla="*/ 114140 h 135591"/>
              <a:gd name="connsiteX3" fmla="*/ 114080 w 140833"/>
              <a:gd name="connsiteY3" fmla="*/ 121760 h 135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33" h="135591">
                <a:moveTo>
                  <a:pt x="113795" y="121379"/>
                </a:moveTo>
                <a:cubicBezTo>
                  <a:pt x="157324" y="92042"/>
                  <a:pt x="150371" y="-3779"/>
                  <a:pt x="75695" y="-160"/>
                </a:cubicBezTo>
                <a:cubicBezTo>
                  <a:pt x="23783" y="2317"/>
                  <a:pt x="-27556" y="51275"/>
                  <a:pt x="16640" y="114140"/>
                </a:cubicBezTo>
                <a:cubicBezTo>
                  <a:pt x="34070" y="138810"/>
                  <a:pt x="83315" y="142715"/>
                  <a:pt x="114080" y="12176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91" name="任意多边形: 形状 18"/>
          <p:cNvSpPr/>
          <p:nvPr>
            <p:custDataLst>
              <p:tags r:id="rId10"/>
            </p:custDataLst>
          </p:nvPr>
        </p:nvSpPr>
        <p:spPr>
          <a:xfrm>
            <a:off x="6999462" y="1382928"/>
            <a:ext cx="289082" cy="318471"/>
          </a:xfrm>
          <a:custGeom>
            <a:avLst/>
            <a:gdLst>
              <a:gd name="connsiteX0" fmla="*/ 208440 w 208577"/>
              <a:gd name="connsiteY0" fmla="*/ 82738 h 229206"/>
              <a:gd name="connsiteX1" fmla="*/ 118429 w 208577"/>
              <a:gd name="connsiteY1" fmla="*/ 347 h 229206"/>
              <a:gd name="connsiteX2" fmla="*/ 83568 w 208577"/>
              <a:gd name="connsiteY2" fmla="*/ 228947 h 22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577" h="229206">
                <a:moveTo>
                  <a:pt x="208440" y="82738"/>
                </a:moveTo>
                <a:cubicBezTo>
                  <a:pt x="203106" y="48543"/>
                  <a:pt x="186247" y="6538"/>
                  <a:pt x="118429" y="347"/>
                </a:cubicBezTo>
                <a:cubicBezTo>
                  <a:pt x="-21969" y="-13369"/>
                  <a:pt x="-42829" y="209897"/>
                  <a:pt x="83568" y="228947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92" name="任意多边形: 形状 19"/>
          <p:cNvSpPr/>
          <p:nvPr>
            <p:custDataLst>
              <p:tags r:id="rId11"/>
            </p:custDataLst>
          </p:nvPr>
        </p:nvSpPr>
        <p:spPr>
          <a:xfrm>
            <a:off x="7403097" y="1597040"/>
            <a:ext cx="193721" cy="192522"/>
          </a:xfrm>
          <a:custGeom>
            <a:avLst/>
            <a:gdLst>
              <a:gd name="connsiteX0" fmla="*/ 113668 w 139680"/>
              <a:gd name="connsiteY0" fmla="*/ 122016 h 138561"/>
              <a:gd name="connsiteX1" fmla="*/ 75568 w 139680"/>
              <a:gd name="connsiteY1" fmla="*/ 382 h 138561"/>
              <a:gd name="connsiteX2" fmla="*/ 16608 w 139680"/>
              <a:gd name="connsiteY2" fmla="*/ 116778 h 138561"/>
              <a:gd name="connsiteX3" fmla="*/ 114049 w 139680"/>
              <a:gd name="connsiteY3" fmla="*/ 122016 h 13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80" h="138561">
                <a:moveTo>
                  <a:pt x="113668" y="122016"/>
                </a:moveTo>
                <a:cubicBezTo>
                  <a:pt x="159388" y="80392"/>
                  <a:pt x="143195" y="10479"/>
                  <a:pt x="75568" y="382"/>
                </a:cubicBezTo>
                <a:cubicBezTo>
                  <a:pt x="24228" y="-7238"/>
                  <a:pt x="-27683" y="54294"/>
                  <a:pt x="16608" y="116778"/>
                </a:cubicBezTo>
                <a:cubicBezTo>
                  <a:pt x="34039" y="141447"/>
                  <a:pt x="86331" y="147162"/>
                  <a:pt x="114049" y="12201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93" name="任意多边形: 形状 20"/>
          <p:cNvSpPr/>
          <p:nvPr>
            <p:custDataLst>
              <p:tags r:id="rId12"/>
            </p:custDataLst>
          </p:nvPr>
        </p:nvSpPr>
        <p:spPr>
          <a:xfrm>
            <a:off x="7355716" y="1366135"/>
            <a:ext cx="292081" cy="317270"/>
          </a:xfrm>
          <a:custGeom>
            <a:avLst/>
            <a:gdLst>
              <a:gd name="connsiteX0" fmla="*/ 210535 w 210672"/>
              <a:gd name="connsiteY0" fmla="*/ 76816 h 228618"/>
              <a:gd name="connsiteX1" fmla="*/ 114428 w 210672"/>
              <a:gd name="connsiteY1" fmla="*/ -241 h 228618"/>
              <a:gd name="connsiteX2" fmla="*/ 87091 w 210672"/>
              <a:gd name="connsiteY2" fmla="*/ 228359 h 22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72" h="228618">
                <a:moveTo>
                  <a:pt x="210535" y="76816"/>
                </a:moveTo>
                <a:cubicBezTo>
                  <a:pt x="205201" y="42621"/>
                  <a:pt x="186628" y="-1289"/>
                  <a:pt x="114428" y="-241"/>
                </a:cubicBezTo>
                <a:cubicBezTo>
                  <a:pt x="-26637" y="1854"/>
                  <a:pt x="-39401" y="208737"/>
                  <a:pt x="87091" y="228359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94" name="任意多边形: 形状 21"/>
          <p:cNvSpPr/>
          <p:nvPr>
            <p:custDataLst>
              <p:tags r:id="rId13"/>
            </p:custDataLst>
          </p:nvPr>
        </p:nvSpPr>
        <p:spPr>
          <a:xfrm>
            <a:off x="7750355" y="1588044"/>
            <a:ext cx="196120" cy="182925"/>
          </a:xfrm>
          <a:custGeom>
            <a:avLst/>
            <a:gdLst>
              <a:gd name="connsiteX0" fmla="*/ 106042 w 141596"/>
              <a:gd name="connsiteY0" fmla="*/ 7398 h 131496"/>
              <a:gd name="connsiteX1" fmla="*/ 4792 w 141596"/>
              <a:gd name="connsiteY1" fmla="*/ 91694 h 131496"/>
              <a:gd name="connsiteX2" fmla="*/ 136046 w 141596"/>
              <a:gd name="connsiteY2" fmla="*/ 91694 h 131496"/>
              <a:gd name="connsiteX3" fmla="*/ 106042 w 141596"/>
              <a:gd name="connsiteY3" fmla="*/ 7208 h 13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596" h="131496">
                <a:moveTo>
                  <a:pt x="106042" y="7398"/>
                </a:moveTo>
                <a:cubicBezTo>
                  <a:pt x="58894" y="-15652"/>
                  <a:pt x="-20735" y="13589"/>
                  <a:pt x="4792" y="91694"/>
                </a:cubicBezTo>
                <a:cubicBezTo>
                  <a:pt x="20889" y="141129"/>
                  <a:pt x="111472" y="147606"/>
                  <a:pt x="136046" y="91694"/>
                </a:cubicBezTo>
                <a:cubicBezTo>
                  <a:pt x="149734" y="60024"/>
                  <a:pt x="136646" y="23152"/>
                  <a:pt x="106042" y="720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95" name="任意多边形: 形状 22"/>
          <p:cNvSpPr/>
          <p:nvPr>
            <p:custDataLst>
              <p:tags r:id="rId14"/>
            </p:custDataLst>
          </p:nvPr>
        </p:nvSpPr>
        <p:spPr>
          <a:xfrm>
            <a:off x="7714969" y="1350541"/>
            <a:ext cx="286683" cy="325667"/>
          </a:xfrm>
          <a:custGeom>
            <a:avLst/>
            <a:gdLst>
              <a:gd name="connsiteX0" fmla="*/ 204753 w 206541"/>
              <a:gd name="connsiteY0" fmla="*/ 87440 h 234384"/>
              <a:gd name="connsiteX1" fmla="*/ 122362 w 206541"/>
              <a:gd name="connsiteY1" fmla="*/ 1715 h 234384"/>
              <a:gd name="connsiteX2" fmla="*/ 79880 w 206541"/>
              <a:gd name="connsiteY2" fmla="*/ 234125 h 23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541" h="234384">
                <a:moveTo>
                  <a:pt x="204753" y="87440"/>
                </a:moveTo>
                <a:cubicBezTo>
                  <a:pt x="213040" y="57246"/>
                  <a:pt x="190847" y="14383"/>
                  <a:pt x="122362" y="1715"/>
                </a:cubicBezTo>
                <a:cubicBezTo>
                  <a:pt x="-16322" y="-24288"/>
                  <a:pt x="-46517" y="214789"/>
                  <a:pt x="79880" y="234125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96" name="任意多边形: 形状 23"/>
          <p:cNvSpPr/>
          <p:nvPr>
            <p:custDataLst>
              <p:tags r:id="rId15"/>
            </p:custDataLst>
          </p:nvPr>
        </p:nvSpPr>
        <p:spPr>
          <a:xfrm>
            <a:off x="8119805" y="1584446"/>
            <a:ext cx="195520" cy="185924"/>
          </a:xfrm>
          <a:custGeom>
            <a:avLst/>
            <a:gdLst>
              <a:gd name="connsiteX0" fmla="*/ 112172 w 140899"/>
              <a:gd name="connsiteY0" fmla="*/ 122398 h 133896"/>
              <a:gd name="connsiteX1" fmla="*/ 74072 w 140899"/>
              <a:gd name="connsiteY1" fmla="*/ 859 h 133896"/>
              <a:gd name="connsiteX2" fmla="*/ 12540 w 140899"/>
              <a:gd name="connsiteY2" fmla="*/ 108492 h 133896"/>
              <a:gd name="connsiteX3" fmla="*/ 112457 w 140899"/>
              <a:gd name="connsiteY3" fmla="*/ 122398 h 13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99" h="133896">
                <a:moveTo>
                  <a:pt x="112172" y="122398"/>
                </a:moveTo>
                <a:cubicBezTo>
                  <a:pt x="155796" y="93061"/>
                  <a:pt x="154272" y="17623"/>
                  <a:pt x="74072" y="859"/>
                </a:cubicBezTo>
                <a:cubicBezTo>
                  <a:pt x="23303" y="-9904"/>
                  <a:pt x="-23369" y="59343"/>
                  <a:pt x="12540" y="108492"/>
                </a:cubicBezTo>
                <a:cubicBezTo>
                  <a:pt x="30447" y="132876"/>
                  <a:pt x="81501" y="143353"/>
                  <a:pt x="112457" y="12239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97" name="任意多边形: 形状 24"/>
          <p:cNvSpPr/>
          <p:nvPr>
            <p:custDataLst>
              <p:tags r:id="rId16"/>
            </p:custDataLst>
          </p:nvPr>
        </p:nvSpPr>
        <p:spPr>
          <a:xfrm>
            <a:off x="8081420" y="1345144"/>
            <a:ext cx="283085" cy="326867"/>
          </a:xfrm>
          <a:custGeom>
            <a:avLst/>
            <a:gdLst>
              <a:gd name="connsiteX0" fmla="*/ 203903 w 204039"/>
              <a:gd name="connsiteY0" fmla="*/ 88248 h 235097"/>
              <a:gd name="connsiteX1" fmla="*/ 125131 w 204039"/>
              <a:gd name="connsiteY1" fmla="*/ 333 h 235097"/>
              <a:gd name="connsiteX2" fmla="*/ 79030 w 204039"/>
              <a:gd name="connsiteY2" fmla="*/ 234838 h 23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039" h="235097">
                <a:moveTo>
                  <a:pt x="203903" y="88248"/>
                </a:moveTo>
                <a:cubicBezTo>
                  <a:pt x="198569" y="54053"/>
                  <a:pt x="192949" y="7000"/>
                  <a:pt x="125131" y="333"/>
                </a:cubicBezTo>
                <a:cubicBezTo>
                  <a:pt x="-15267" y="-13383"/>
                  <a:pt x="-47462" y="215502"/>
                  <a:pt x="79030" y="234838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98" name="任意多边形: 形状 25"/>
          <p:cNvSpPr/>
          <p:nvPr>
            <p:custDataLst>
              <p:tags r:id="rId17"/>
            </p:custDataLst>
          </p:nvPr>
        </p:nvSpPr>
        <p:spPr>
          <a:xfrm>
            <a:off x="8484456" y="1588644"/>
            <a:ext cx="195520" cy="188323"/>
          </a:xfrm>
          <a:custGeom>
            <a:avLst/>
            <a:gdLst>
              <a:gd name="connsiteX0" fmla="*/ 113794 w 140833"/>
              <a:gd name="connsiteY0" fmla="*/ 121469 h 135602"/>
              <a:gd name="connsiteX1" fmla="*/ 75694 w 140833"/>
              <a:gd name="connsiteY1" fmla="*/ -165 h 135602"/>
              <a:gd name="connsiteX2" fmla="*/ 16640 w 140833"/>
              <a:gd name="connsiteY2" fmla="*/ 114135 h 135602"/>
              <a:gd name="connsiteX3" fmla="*/ 114080 w 140833"/>
              <a:gd name="connsiteY3" fmla="*/ 121850 h 13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33" h="135602">
                <a:moveTo>
                  <a:pt x="113794" y="121469"/>
                </a:moveTo>
                <a:cubicBezTo>
                  <a:pt x="157324" y="92037"/>
                  <a:pt x="150370" y="-3689"/>
                  <a:pt x="75694" y="-165"/>
                </a:cubicBezTo>
                <a:cubicBezTo>
                  <a:pt x="23783" y="2311"/>
                  <a:pt x="-27556" y="51270"/>
                  <a:pt x="16640" y="114135"/>
                </a:cubicBezTo>
                <a:cubicBezTo>
                  <a:pt x="34166" y="138805"/>
                  <a:pt x="83315" y="142710"/>
                  <a:pt x="114080" y="12185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99" name="任意多边形: 形状 26"/>
          <p:cNvSpPr/>
          <p:nvPr>
            <p:custDataLst>
              <p:tags r:id="rId18"/>
            </p:custDataLst>
          </p:nvPr>
        </p:nvSpPr>
        <p:spPr>
          <a:xfrm>
            <a:off x="8441873" y="1355939"/>
            <a:ext cx="289082" cy="319070"/>
          </a:xfrm>
          <a:custGeom>
            <a:avLst/>
            <a:gdLst>
              <a:gd name="connsiteX0" fmla="*/ 208440 w 208577"/>
              <a:gd name="connsiteY0" fmla="*/ 82738 h 229682"/>
              <a:gd name="connsiteX1" fmla="*/ 118429 w 208577"/>
              <a:gd name="connsiteY1" fmla="*/ 347 h 229682"/>
              <a:gd name="connsiteX2" fmla="*/ 83568 w 208577"/>
              <a:gd name="connsiteY2" fmla="*/ 229423 h 22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577" h="229682">
                <a:moveTo>
                  <a:pt x="208440" y="82738"/>
                </a:moveTo>
                <a:cubicBezTo>
                  <a:pt x="203106" y="48543"/>
                  <a:pt x="186247" y="6538"/>
                  <a:pt x="118429" y="347"/>
                </a:cubicBezTo>
                <a:cubicBezTo>
                  <a:pt x="-21970" y="-13369"/>
                  <a:pt x="-42829" y="209897"/>
                  <a:pt x="83568" y="229423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00" name="任意多边形: 形状 27"/>
          <p:cNvSpPr/>
          <p:nvPr>
            <p:custDataLst>
              <p:tags r:id="rId19"/>
            </p:custDataLst>
          </p:nvPr>
        </p:nvSpPr>
        <p:spPr>
          <a:xfrm>
            <a:off x="8856904" y="1606636"/>
            <a:ext cx="193721" cy="192522"/>
          </a:xfrm>
          <a:custGeom>
            <a:avLst/>
            <a:gdLst>
              <a:gd name="connsiteX0" fmla="*/ 113627 w 139639"/>
              <a:gd name="connsiteY0" fmla="*/ 121922 h 138498"/>
              <a:gd name="connsiteX1" fmla="*/ 75527 w 139639"/>
              <a:gd name="connsiteY1" fmla="*/ 383 h 138498"/>
              <a:gd name="connsiteX2" fmla="*/ 16567 w 139639"/>
              <a:gd name="connsiteY2" fmla="*/ 116683 h 138498"/>
              <a:gd name="connsiteX3" fmla="*/ 114008 w 139639"/>
              <a:gd name="connsiteY3" fmla="*/ 121922 h 1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39" h="138498">
                <a:moveTo>
                  <a:pt x="113627" y="121922"/>
                </a:moveTo>
                <a:cubicBezTo>
                  <a:pt x="159347" y="80298"/>
                  <a:pt x="143154" y="10384"/>
                  <a:pt x="75527" y="383"/>
                </a:cubicBezTo>
                <a:cubicBezTo>
                  <a:pt x="24187" y="-7237"/>
                  <a:pt x="-27629" y="54199"/>
                  <a:pt x="16567" y="116683"/>
                </a:cubicBezTo>
                <a:cubicBezTo>
                  <a:pt x="33998" y="141448"/>
                  <a:pt x="86290" y="147068"/>
                  <a:pt x="114008" y="12192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01" name="任意多边形: 形状 28"/>
          <p:cNvSpPr/>
          <p:nvPr>
            <p:custDataLst>
              <p:tags r:id="rId20"/>
            </p:custDataLst>
          </p:nvPr>
        </p:nvSpPr>
        <p:spPr>
          <a:xfrm>
            <a:off x="8809524" y="1376330"/>
            <a:ext cx="292081" cy="317871"/>
          </a:xfrm>
          <a:custGeom>
            <a:avLst/>
            <a:gdLst>
              <a:gd name="connsiteX0" fmla="*/ 210535 w 210672"/>
              <a:gd name="connsiteY0" fmla="*/ 76724 h 228621"/>
              <a:gd name="connsiteX1" fmla="*/ 114428 w 210672"/>
              <a:gd name="connsiteY1" fmla="*/ -238 h 228621"/>
              <a:gd name="connsiteX2" fmla="*/ 87091 w 210672"/>
              <a:gd name="connsiteY2" fmla="*/ 228362 h 22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72" h="228621">
                <a:moveTo>
                  <a:pt x="210535" y="76724"/>
                </a:moveTo>
                <a:cubicBezTo>
                  <a:pt x="205201" y="42530"/>
                  <a:pt x="186723" y="-1381"/>
                  <a:pt x="114428" y="-238"/>
                </a:cubicBezTo>
                <a:cubicBezTo>
                  <a:pt x="-26637" y="1763"/>
                  <a:pt x="-39401" y="208646"/>
                  <a:pt x="87091" y="228362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02" name="任意多边形: 形状 29"/>
          <p:cNvSpPr/>
          <p:nvPr>
            <p:custDataLst>
              <p:tags r:id="rId21"/>
            </p:custDataLst>
          </p:nvPr>
        </p:nvSpPr>
        <p:spPr>
          <a:xfrm>
            <a:off x="9214358" y="1619831"/>
            <a:ext cx="195520" cy="185924"/>
          </a:xfrm>
          <a:custGeom>
            <a:avLst/>
            <a:gdLst>
              <a:gd name="connsiteX0" fmla="*/ 112171 w 140829"/>
              <a:gd name="connsiteY0" fmla="*/ 122398 h 133896"/>
              <a:gd name="connsiteX1" fmla="*/ 74071 w 140829"/>
              <a:gd name="connsiteY1" fmla="*/ 859 h 133896"/>
              <a:gd name="connsiteX2" fmla="*/ 12540 w 140829"/>
              <a:gd name="connsiteY2" fmla="*/ 108491 h 133896"/>
              <a:gd name="connsiteX3" fmla="*/ 112552 w 140829"/>
              <a:gd name="connsiteY3" fmla="*/ 122398 h 13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29" h="133896">
                <a:moveTo>
                  <a:pt x="112171" y="122398"/>
                </a:moveTo>
                <a:cubicBezTo>
                  <a:pt x="155701" y="93061"/>
                  <a:pt x="154177" y="17623"/>
                  <a:pt x="74071" y="859"/>
                </a:cubicBezTo>
                <a:cubicBezTo>
                  <a:pt x="23303" y="-9904"/>
                  <a:pt x="-23370" y="59342"/>
                  <a:pt x="12540" y="108491"/>
                </a:cubicBezTo>
                <a:cubicBezTo>
                  <a:pt x="30447" y="132875"/>
                  <a:pt x="81501" y="143353"/>
                  <a:pt x="112552" y="12239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03" name="任意多边形: 形状 30"/>
          <p:cNvSpPr/>
          <p:nvPr>
            <p:custDataLst>
              <p:tags r:id="rId22"/>
            </p:custDataLst>
          </p:nvPr>
        </p:nvSpPr>
        <p:spPr>
          <a:xfrm>
            <a:off x="9175974" y="1380529"/>
            <a:ext cx="283085" cy="326867"/>
          </a:xfrm>
          <a:custGeom>
            <a:avLst/>
            <a:gdLst>
              <a:gd name="connsiteX0" fmla="*/ 203903 w 204040"/>
              <a:gd name="connsiteY0" fmla="*/ 88241 h 235185"/>
              <a:gd name="connsiteX1" fmla="*/ 125131 w 204040"/>
              <a:gd name="connsiteY1" fmla="*/ 325 h 235185"/>
              <a:gd name="connsiteX2" fmla="*/ 79030 w 204040"/>
              <a:gd name="connsiteY2" fmla="*/ 234926 h 23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040" h="235185">
                <a:moveTo>
                  <a:pt x="203903" y="88241"/>
                </a:moveTo>
                <a:cubicBezTo>
                  <a:pt x="198569" y="54046"/>
                  <a:pt x="192949" y="6992"/>
                  <a:pt x="125131" y="325"/>
                </a:cubicBezTo>
                <a:cubicBezTo>
                  <a:pt x="-15267" y="-13296"/>
                  <a:pt x="-47462" y="215495"/>
                  <a:pt x="79030" y="234926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04" name="任意多边形: 形状 31"/>
          <p:cNvSpPr/>
          <p:nvPr>
            <p:custDataLst>
              <p:tags r:id="rId23"/>
            </p:custDataLst>
          </p:nvPr>
        </p:nvSpPr>
        <p:spPr>
          <a:xfrm>
            <a:off x="9584407" y="1646820"/>
            <a:ext cx="195520" cy="188323"/>
          </a:xfrm>
          <a:custGeom>
            <a:avLst/>
            <a:gdLst>
              <a:gd name="connsiteX0" fmla="*/ 113795 w 140833"/>
              <a:gd name="connsiteY0" fmla="*/ 121379 h 135591"/>
              <a:gd name="connsiteX1" fmla="*/ 75695 w 140833"/>
              <a:gd name="connsiteY1" fmla="*/ -160 h 135591"/>
              <a:gd name="connsiteX2" fmla="*/ 16640 w 140833"/>
              <a:gd name="connsiteY2" fmla="*/ 114140 h 135591"/>
              <a:gd name="connsiteX3" fmla="*/ 114080 w 140833"/>
              <a:gd name="connsiteY3" fmla="*/ 121760 h 135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33" h="135591">
                <a:moveTo>
                  <a:pt x="113795" y="121379"/>
                </a:moveTo>
                <a:cubicBezTo>
                  <a:pt x="157324" y="92042"/>
                  <a:pt x="150371" y="-3779"/>
                  <a:pt x="75695" y="-160"/>
                </a:cubicBezTo>
                <a:cubicBezTo>
                  <a:pt x="23783" y="2317"/>
                  <a:pt x="-27556" y="51180"/>
                  <a:pt x="16640" y="114140"/>
                </a:cubicBezTo>
                <a:cubicBezTo>
                  <a:pt x="34166" y="138810"/>
                  <a:pt x="83315" y="142715"/>
                  <a:pt x="114080" y="12176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05" name="任意多边形: 形状 32"/>
          <p:cNvSpPr/>
          <p:nvPr>
            <p:custDataLst>
              <p:tags r:id="rId24"/>
            </p:custDataLst>
          </p:nvPr>
        </p:nvSpPr>
        <p:spPr>
          <a:xfrm>
            <a:off x="9542424" y="1414115"/>
            <a:ext cx="289082" cy="318471"/>
          </a:xfrm>
          <a:custGeom>
            <a:avLst/>
            <a:gdLst>
              <a:gd name="connsiteX0" fmla="*/ 208440 w 208577"/>
              <a:gd name="connsiteY0" fmla="*/ 82738 h 229206"/>
              <a:gd name="connsiteX1" fmla="*/ 118429 w 208577"/>
              <a:gd name="connsiteY1" fmla="*/ 347 h 229206"/>
              <a:gd name="connsiteX2" fmla="*/ 83567 w 208577"/>
              <a:gd name="connsiteY2" fmla="*/ 228947 h 22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577" h="229206">
                <a:moveTo>
                  <a:pt x="208440" y="82738"/>
                </a:moveTo>
                <a:cubicBezTo>
                  <a:pt x="203106" y="48543"/>
                  <a:pt x="186247" y="6538"/>
                  <a:pt x="118429" y="347"/>
                </a:cubicBezTo>
                <a:cubicBezTo>
                  <a:pt x="-21969" y="-13369"/>
                  <a:pt x="-42829" y="209897"/>
                  <a:pt x="83567" y="228947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06" name="任意多边形: 形状 33"/>
          <p:cNvSpPr/>
          <p:nvPr>
            <p:custDataLst>
              <p:tags r:id="rId25"/>
            </p:custDataLst>
          </p:nvPr>
        </p:nvSpPr>
        <p:spPr>
          <a:xfrm>
            <a:off x="9965251" y="1681006"/>
            <a:ext cx="193721" cy="192522"/>
          </a:xfrm>
          <a:custGeom>
            <a:avLst/>
            <a:gdLst>
              <a:gd name="connsiteX0" fmla="*/ 113668 w 139680"/>
              <a:gd name="connsiteY0" fmla="*/ 121922 h 138498"/>
              <a:gd name="connsiteX1" fmla="*/ 75568 w 139680"/>
              <a:gd name="connsiteY1" fmla="*/ 383 h 138498"/>
              <a:gd name="connsiteX2" fmla="*/ 16608 w 139680"/>
              <a:gd name="connsiteY2" fmla="*/ 116683 h 138498"/>
              <a:gd name="connsiteX3" fmla="*/ 114049 w 139680"/>
              <a:gd name="connsiteY3" fmla="*/ 121922 h 1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80" h="138498">
                <a:moveTo>
                  <a:pt x="113668" y="121922"/>
                </a:moveTo>
                <a:cubicBezTo>
                  <a:pt x="159388" y="80298"/>
                  <a:pt x="143195" y="10384"/>
                  <a:pt x="75568" y="383"/>
                </a:cubicBezTo>
                <a:cubicBezTo>
                  <a:pt x="24228" y="-7237"/>
                  <a:pt x="-27683" y="54199"/>
                  <a:pt x="16608" y="116683"/>
                </a:cubicBezTo>
                <a:cubicBezTo>
                  <a:pt x="34039" y="141448"/>
                  <a:pt x="86331" y="147068"/>
                  <a:pt x="114049" y="12192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07" name="任意多边形: 形状 34"/>
          <p:cNvSpPr/>
          <p:nvPr>
            <p:custDataLst>
              <p:tags r:id="rId26"/>
            </p:custDataLst>
          </p:nvPr>
        </p:nvSpPr>
        <p:spPr>
          <a:xfrm>
            <a:off x="9917871" y="1448301"/>
            <a:ext cx="292081" cy="317270"/>
          </a:xfrm>
          <a:custGeom>
            <a:avLst/>
            <a:gdLst>
              <a:gd name="connsiteX0" fmla="*/ 210550 w 210687"/>
              <a:gd name="connsiteY0" fmla="*/ 76816 h 228618"/>
              <a:gd name="connsiteX1" fmla="*/ 114443 w 210687"/>
              <a:gd name="connsiteY1" fmla="*/ -241 h 228618"/>
              <a:gd name="connsiteX2" fmla="*/ 87011 w 210687"/>
              <a:gd name="connsiteY2" fmla="*/ 228359 h 22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87" h="228618">
                <a:moveTo>
                  <a:pt x="210550" y="76816"/>
                </a:moveTo>
                <a:cubicBezTo>
                  <a:pt x="205216" y="42621"/>
                  <a:pt x="186642" y="-1289"/>
                  <a:pt x="114443" y="-241"/>
                </a:cubicBezTo>
                <a:cubicBezTo>
                  <a:pt x="-26622" y="1854"/>
                  <a:pt x="-39386" y="208737"/>
                  <a:pt x="87011" y="228359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" name="任意多边形: 形状 9"/>
          <p:cNvSpPr/>
          <p:nvPr>
            <p:custDataLst>
              <p:tags r:id="rId27"/>
            </p:custDataLst>
          </p:nvPr>
        </p:nvSpPr>
        <p:spPr>
          <a:xfrm>
            <a:off x="667246" y="1570051"/>
            <a:ext cx="4918593" cy="4583930"/>
          </a:xfrm>
          <a:custGeom>
            <a:avLst/>
            <a:gdLst>
              <a:gd name="connsiteX0" fmla="*/ 28983 w 3269842"/>
              <a:gd name="connsiteY0" fmla="*/ 52063 h 2468804"/>
              <a:gd name="connsiteX1" fmla="*/ 16600 w 3269842"/>
              <a:gd name="connsiteY1" fmla="*/ 261613 h 2468804"/>
              <a:gd name="connsiteX2" fmla="*/ 64225 w 3269842"/>
              <a:gd name="connsiteY2" fmla="*/ 2377020 h 2468804"/>
              <a:gd name="connsiteX3" fmla="*/ 3216239 w 3269842"/>
              <a:gd name="connsiteY3" fmla="*/ 2362638 h 2468804"/>
              <a:gd name="connsiteX4" fmla="*/ 3226621 w 3269842"/>
              <a:gd name="connsiteY4" fmla="*/ 74732 h 2468804"/>
              <a:gd name="connsiteX5" fmla="*/ 29364 w 3269842"/>
              <a:gd name="connsiteY5" fmla="*/ 52253 h 246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9842" h="2468804">
                <a:moveTo>
                  <a:pt x="28983" y="52063"/>
                </a:moveTo>
                <a:cubicBezTo>
                  <a:pt x="24792" y="87305"/>
                  <a:pt x="20601" y="161029"/>
                  <a:pt x="16600" y="261613"/>
                </a:cubicBezTo>
                <a:cubicBezTo>
                  <a:pt x="-6260" y="846543"/>
                  <a:pt x="-17785" y="2335872"/>
                  <a:pt x="64225" y="2377020"/>
                </a:cubicBezTo>
                <a:cubicBezTo>
                  <a:pt x="279967" y="2485891"/>
                  <a:pt x="2564252" y="2516752"/>
                  <a:pt x="3216239" y="2362638"/>
                </a:cubicBezTo>
                <a:cubicBezTo>
                  <a:pt x="3301964" y="2342254"/>
                  <a:pt x="3268626" y="182651"/>
                  <a:pt x="3226621" y="74732"/>
                </a:cubicBezTo>
                <a:cubicBezTo>
                  <a:pt x="1891406" y="-36424"/>
                  <a:pt x="1443255" y="-6516"/>
                  <a:pt x="29364" y="52253"/>
                </a:cubicBezTo>
                <a:close/>
              </a:path>
            </a:pathLst>
          </a:cu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8" name="任意多边形: 形状 11"/>
          <p:cNvSpPr/>
          <p:nvPr>
            <p:custDataLst>
              <p:tags r:id="rId28"/>
            </p:custDataLst>
          </p:nvPr>
        </p:nvSpPr>
        <p:spPr>
          <a:xfrm>
            <a:off x="578482" y="1493283"/>
            <a:ext cx="4918593" cy="4583930"/>
          </a:xfrm>
          <a:custGeom>
            <a:avLst/>
            <a:gdLst>
              <a:gd name="connsiteX0" fmla="*/ 29011 w 3269968"/>
              <a:gd name="connsiteY0" fmla="*/ 52063 h 2468815"/>
              <a:gd name="connsiteX1" fmla="*/ 16628 w 3269968"/>
              <a:gd name="connsiteY1" fmla="*/ 261613 h 2468815"/>
              <a:gd name="connsiteX2" fmla="*/ 64253 w 3269968"/>
              <a:gd name="connsiteY2" fmla="*/ 2377116 h 2468815"/>
              <a:gd name="connsiteX3" fmla="*/ 3216171 w 3269968"/>
              <a:gd name="connsiteY3" fmla="*/ 2362637 h 2468815"/>
              <a:gd name="connsiteX4" fmla="*/ 3226554 w 3269968"/>
              <a:gd name="connsiteY4" fmla="*/ 74732 h 2468815"/>
              <a:gd name="connsiteX5" fmla="*/ 29392 w 3269968"/>
              <a:gd name="connsiteY5" fmla="*/ 52253 h 246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9968" h="2468815">
                <a:moveTo>
                  <a:pt x="29011" y="52063"/>
                </a:moveTo>
                <a:cubicBezTo>
                  <a:pt x="24820" y="87305"/>
                  <a:pt x="20534" y="161029"/>
                  <a:pt x="16628" y="261613"/>
                </a:cubicBezTo>
                <a:cubicBezTo>
                  <a:pt x="-6232" y="846543"/>
                  <a:pt x="-17852" y="2335872"/>
                  <a:pt x="64253" y="2377116"/>
                </a:cubicBezTo>
                <a:cubicBezTo>
                  <a:pt x="279899" y="2485891"/>
                  <a:pt x="2564185" y="2516752"/>
                  <a:pt x="3216171" y="2362637"/>
                </a:cubicBezTo>
                <a:cubicBezTo>
                  <a:pt x="3302372" y="2342254"/>
                  <a:pt x="3268559" y="182651"/>
                  <a:pt x="3226554" y="74732"/>
                </a:cubicBezTo>
                <a:cubicBezTo>
                  <a:pt x="1891339" y="-36424"/>
                  <a:pt x="1443188" y="-6516"/>
                  <a:pt x="29392" y="52253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52" name="任意多边形: 形状 13"/>
          <p:cNvSpPr/>
          <p:nvPr>
            <p:custDataLst>
              <p:tags r:id="rId29"/>
            </p:custDataLst>
          </p:nvPr>
        </p:nvSpPr>
        <p:spPr>
          <a:xfrm>
            <a:off x="1021700" y="1636025"/>
            <a:ext cx="196120" cy="182925"/>
          </a:xfrm>
          <a:custGeom>
            <a:avLst/>
            <a:gdLst>
              <a:gd name="connsiteX0" fmla="*/ 106064 w 141618"/>
              <a:gd name="connsiteY0" fmla="*/ 7398 h 131496"/>
              <a:gd name="connsiteX1" fmla="*/ 4814 w 141618"/>
              <a:gd name="connsiteY1" fmla="*/ 91694 h 131496"/>
              <a:gd name="connsiteX2" fmla="*/ 136068 w 141618"/>
              <a:gd name="connsiteY2" fmla="*/ 91694 h 131496"/>
              <a:gd name="connsiteX3" fmla="*/ 106064 w 141618"/>
              <a:gd name="connsiteY3" fmla="*/ 7208 h 13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618" h="131496">
                <a:moveTo>
                  <a:pt x="106064" y="7398"/>
                </a:moveTo>
                <a:cubicBezTo>
                  <a:pt x="58439" y="-15653"/>
                  <a:pt x="-20713" y="13589"/>
                  <a:pt x="4814" y="91694"/>
                </a:cubicBezTo>
                <a:cubicBezTo>
                  <a:pt x="20911" y="141129"/>
                  <a:pt x="111494" y="147606"/>
                  <a:pt x="136068" y="91694"/>
                </a:cubicBezTo>
                <a:cubicBezTo>
                  <a:pt x="149756" y="60024"/>
                  <a:pt x="136668" y="23152"/>
                  <a:pt x="106064" y="720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53" name="任意多边形: 形状 14"/>
          <p:cNvSpPr/>
          <p:nvPr>
            <p:custDataLst>
              <p:tags r:id="rId30"/>
            </p:custDataLst>
          </p:nvPr>
        </p:nvSpPr>
        <p:spPr>
          <a:xfrm>
            <a:off x="980318" y="1409317"/>
            <a:ext cx="286683" cy="325667"/>
          </a:xfrm>
          <a:custGeom>
            <a:avLst/>
            <a:gdLst>
              <a:gd name="connsiteX0" fmla="*/ 204793 w 206549"/>
              <a:gd name="connsiteY0" fmla="*/ 87440 h 234384"/>
              <a:gd name="connsiteX1" fmla="*/ 122402 w 206549"/>
              <a:gd name="connsiteY1" fmla="*/ 1715 h 234384"/>
              <a:gd name="connsiteX2" fmla="*/ 79920 w 206549"/>
              <a:gd name="connsiteY2" fmla="*/ 234125 h 23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549" h="234384">
                <a:moveTo>
                  <a:pt x="204793" y="87440"/>
                </a:moveTo>
                <a:cubicBezTo>
                  <a:pt x="212984" y="57246"/>
                  <a:pt x="190791" y="14383"/>
                  <a:pt x="122402" y="1715"/>
                </a:cubicBezTo>
                <a:cubicBezTo>
                  <a:pt x="-16282" y="-24288"/>
                  <a:pt x="-46572" y="214789"/>
                  <a:pt x="79920" y="234125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54" name="任意多边形: 形状 15"/>
          <p:cNvSpPr/>
          <p:nvPr>
            <p:custDataLst>
              <p:tags r:id="rId31"/>
            </p:custDataLst>
          </p:nvPr>
        </p:nvSpPr>
        <p:spPr>
          <a:xfrm>
            <a:off x="1382154" y="1624029"/>
            <a:ext cx="195520" cy="185924"/>
          </a:xfrm>
          <a:custGeom>
            <a:avLst/>
            <a:gdLst>
              <a:gd name="connsiteX0" fmla="*/ 112265 w 140923"/>
              <a:gd name="connsiteY0" fmla="*/ 122398 h 133896"/>
              <a:gd name="connsiteX1" fmla="*/ 74165 w 140923"/>
              <a:gd name="connsiteY1" fmla="*/ 859 h 133896"/>
              <a:gd name="connsiteX2" fmla="*/ 12538 w 140923"/>
              <a:gd name="connsiteY2" fmla="*/ 108491 h 133896"/>
              <a:gd name="connsiteX3" fmla="*/ 112551 w 140923"/>
              <a:gd name="connsiteY3" fmla="*/ 122398 h 13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923" h="133896">
                <a:moveTo>
                  <a:pt x="112265" y="122398"/>
                </a:moveTo>
                <a:cubicBezTo>
                  <a:pt x="155794" y="93061"/>
                  <a:pt x="154270" y="17623"/>
                  <a:pt x="74165" y="859"/>
                </a:cubicBezTo>
                <a:cubicBezTo>
                  <a:pt x="23302" y="-9904"/>
                  <a:pt x="-23371" y="59342"/>
                  <a:pt x="12538" y="108491"/>
                </a:cubicBezTo>
                <a:cubicBezTo>
                  <a:pt x="30445" y="132875"/>
                  <a:pt x="81499" y="143353"/>
                  <a:pt x="112551" y="12239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55" name="任意多边形: 形状 16"/>
          <p:cNvSpPr/>
          <p:nvPr>
            <p:custDataLst>
              <p:tags r:id="rId32"/>
            </p:custDataLst>
          </p:nvPr>
        </p:nvSpPr>
        <p:spPr>
          <a:xfrm>
            <a:off x="1343769" y="1390125"/>
            <a:ext cx="283085" cy="326867"/>
          </a:xfrm>
          <a:custGeom>
            <a:avLst/>
            <a:gdLst>
              <a:gd name="connsiteX0" fmla="*/ 203863 w 203999"/>
              <a:gd name="connsiteY0" fmla="*/ 88248 h 235097"/>
              <a:gd name="connsiteX1" fmla="*/ 125091 w 203999"/>
              <a:gd name="connsiteY1" fmla="*/ 333 h 235097"/>
              <a:gd name="connsiteX2" fmla="*/ 78990 w 203999"/>
              <a:gd name="connsiteY2" fmla="*/ 234838 h 23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999" h="235097">
                <a:moveTo>
                  <a:pt x="203863" y="88248"/>
                </a:moveTo>
                <a:cubicBezTo>
                  <a:pt x="198529" y="54054"/>
                  <a:pt x="192909" y="7000"/>
                  <a:pt x="125091" y="333"/>
                </a:cubicBezTo>
                <a:cubicBezTo>
                  <a:pt x="-15307" y="-13383"/>
                  <a:pt x="-47407" y="215502"/>
                  <a:pt x="78990" y="234838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56" name="任意多边形: 形状 17"/>
          <p:cNvSpPr/>
          <p:nvPr>
            <p:custDataLst>
              <p:tags r:id="rId33"/>
            </p:custDataLst>
          </p:nvPr>
        </p:nvSpPr>
        <p:spPr>
          <a:xfrm>
            <a:off x="1751603" y="1616233"/>
            <a:ext cx="195520" cy="188323"/>
          </a:xfrm>
          <a:custGeom>
            <a:avLst/>
            <a:gdLst>
              <a:gd name="connsiteX0" fmla="*/ 113795 w 140833"/>
              <a:gd name="connsiteY0" fmla="*/ 121379 h 135591"/>
              <a:gd name="connsiteX1" fmla="*/ 75695 w 140833"/>
              <a:gd name="connsiteY1" fmla="*/ -160 h 135591"/>
              <a:gd name="connsiteX2" fmla="*/ 16640 w 140833"/>
              <a:gd name="connsiteY2" fmla="*/ 114140 h 135591"/>
              <a:gd name="connsiteX3" fmla="*/ 114080 w 140833"/>
              <a:gd name="connsiteY3" fmla="*/ 121760 h 135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33" h="135591">
                <a:moveTo>
                  <a:pt x="113795" y="121379"/>
                </a:moveTo>
                <a:cubicBezTo>
                  <a:pt x="157324" y="92042"/>
                  <a:pt x="150371" y="-3779"/>
                  <a:pt x="75695" y="-160"/>
                </a:cubicBezTo>
                <a:cubicBezTo>
                  <a:pt x="23783" y="2317"/>
                  <a:pt x="-27556" y="51275"/>
                  <a:pt x="16640" y="114140"/>
                </a:cubicBezTo>
                <a:cubicBezTo>
                  <a:pt x="34070" y="138810"/>
                  <a:pt x="83315" y="142715"/>
                  <a:pt x="114080" y="12176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65" name="任意多边形: 形状 18"/>
          <p:cNvSpPr/>
          <p:nvPr>
            <p:custDataLst>
              <p:tags r:id="rId34"/>
            </p:custDataLst>
          </p:nvPr>
        </p:nvSpPr>
        <p:spPr>
          <a:xfrm>
            <a:off x="1709620" y="1382928"/>
            <a:ext cx="289082" cy="318471"/>
          </a:xfrm>
          <a:custGeom>
            <a:avLst/>
            <a:gdLst>
              <a:gd name="connsiteX0" fmla="*/ 208440 w 208577"/>
              <a:gd name="connsiteY0" fmla="*/ 82738 h 229206"/>
              <a:gd name="connsiteX1" fmla="*/ 118429 w 208577"/>
              <a:gd name="connsiteY1" fmla="*/ 347 h 229206"/>
              <a:gd name="connsiteX2" fmla="*/ 83568 w 208577"/>
              <a:gd name="connsiteY2" fmla="*/ 228947 h 22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577" h="229206">
                <a:moveTo>
                  <a:pt x="208440" y="82738"/>
                </a:moveTo>
                <a:cubicBezTo>
                  <a:pt x="203106" y="48543"/>
                  <a:pt x="186247" y="6538"/>
                  <a:pt x="118429" y="347"/>
                </a:cubicBezTo>
                <a:cubicBezTo>
                  <a:pt x="-21969" y="-13369"/>
                  <a:pt x="-42829" y="209897"/>
                  <a:pt x="83568" y="228947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66" name="任意多边形: 形状 19"/>
          <p:cNvSpPr/>
          <p:nvPr>
            <p:custDataLst>
              <p:tags r:id="rId35"/>
            </p:custDataLst>
          </p:nvPr>
        </p:nvSpPr>
        <p:spPr>
          <a:xfrm>
            <a:off x="2113255" y="1597040"/>
            <a:ext cx="193721" cy="192522"/>
          </a:xfrm>
          <a:custGeom>
            <a:avLst/>
            <a:gdLst>
              <a:gd name="connsiteX0" fmla="*/ 113668 w 139680"/>
              <a:gd name="connsiteY0" fmla="*/ 122016 h 138561"/>
              <a:gd name="connsiteX1" fmla="*/ 75568 w 139680"/>
              <a:gd name="connsiteY1" fmla="*/ 382 h 138561"/>
              <a:gd name="connsiteX2" fmla="*/ 16608 w 139680"/>
              <a:gd name="connsiteY2" fmla="*/ 116778 h 138561"/>
              <a:gd name="connsiteX3" fmla="*/ 114049 w 139680"/>
              <a:gd name="connsiteY3" fmla="*/ 122016 h 13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80" h="138561">
                <a:moveTo>
                  <a:pt x="113668" y="122016"/>
                </a:moveTo>
                <a:cubicBezTo>
                  <a:pt x="159388" y="80392"/>
                  <a:pt x="143195" y="10479"/>
                  <a:pt x="75568" y="382"/>
                </a:cubicBezTo>
                <a:cubicBezTo>
                  <a:pt x="24228" y="-7238"/>
                  <a:pt x="-27683" y="54294"/>
                  <a:pt x="16608" y="116778"/>
                </a:cubicBezTo>
                <a:cubicBezTo>
                  <a:pt x="34039" y="141447"/>
                  <a:pt x="86331" y="147162"/>
                  <a:pt x="114049" y="12201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67" name="任意多边形: 形状 20"/>
          <p:cNvSpPr/>
          <p:nvPr>
            <p:custDataLst>
              <p:tags r:id="rId36"/>
            </p:custDataLst>
          </p:nvPr>
        </p:nvSpPr>
        <p:spPr>
          <a:xfrm>
            <a:off x="2065875" y="1366135"/>
            <a:ext cx="292081" cy="317270"/>
          </a:xfrm>
          <a:custGeom>
            <a:avLst/>
            <a:gdLst>
              <a:gd name="connsiteX0" fmla="*/ 210535 w 210672"/>
              <a:gd name="connsiteY0" fmla="*/ 76816 h 228618"/>
              <a:gd name="connsiteX1" fmla="*/ 114428 w 210672"/>
              <a:gd name="connsiteY1" fmla="*/ -241 h 228618"/>
              <a:gd name="connsiteX2" fmla="*/ 87091 w 210672"/>
              <a:gd name="connsiteY2" fmla="*/ 228359 h 22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72" h="228618">
                <a:moveTo>
                  <a:pt x="210535" y="76816"/>
                </a:moveTo>
                <a:cubicBezTo>
                  <a:pt x="205201" y="42621"/>
                  <a:pt x="186628" y="-1289"/>
                  <a:pt x="114428" y="-241"/>
                </a:cubicBezTo>
                <a:cubicBezTo>
                  <a:pt x="-26637" y="1854"/>
                  <a:pt x="-39401" y="208737"/>
                  <a:pt x="87091" y="228359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68" name="任意多边形: 形状 21"/>
          <p:cNvSpPr/>
          <p:nvPr>
            <p:custDataLst>
              <p:tags r:id="rId37"/>
            </p:custDataLst>
          </p:nvPr>
        </p:nvSpPr>
        <p:spPr>
          <a:xfrm>
            <a:off x="2460514" y="1588044"/>
            <a:ext cx="196120" cy="182925"/>
          </a:xfrm>
          <a:custGeom>
            <a:avLst/>
            <a:gdLst>
              <a:gd name="connsiteX0" fmla="*/ 106042 w 141596"/>
              <a:gd name="connsiteY0" fmla="*/ 7398 h 131496"/>
              <a:gd name="connsiteX1" fmla="*/ 4792 w 141596"/>
              <a:gd name="connsiteY1" fmla="*/ 91694 h 131496"/>
              <a:gd name="connsiteX2" fmla="*/ 136046 w 141596"/>
              <a:gd name="connsiteY2" fmla="*/ 91694 h 131496"/>
              <a:gd name="connsiteX3" fmla="*/ 106042 w 141596"/>
              <a:gd name="connsiteY3" fmla="*/ 7208 h 13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596" h="131496">
                <a:moveTo>
                  <a:pt x="106042" y="7398"/>
                </a:moveTo>
                <a:cubicBezTo>
                  <a:pt x="58894" y="-15652"/>
                  <a:pt x="-20735" y="13589"/>
                  <a:pt x="4792" y="91694"/>
                </a:cubicBezTo>
                <a:cubicBezTo>
                  <a:pt x="20889" y="141129"/>
                  <a:pt x="111472" y="147606"/>
                  <a:pt x="136046" y="91694"/>
                </a:cubicBezTo>
                <a:cubicBezTo>
                  <a:pt x="149734" y="60024"/>
                  <a:pt x="136646" y="23152"/>
                  <a:pt x="106042" y="720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69" name="任意多边形: 形状 22"/>
          <p:cNvSpPr/>
          <p:nvPr>
            <p:custDataLst>
              <p:tags r:id="rId38"/>
            </p:custDataLst>
          </p:nvPr>
        </p:nvSpPr>
        <p:spPr>
          <a:xfrm>
            <a:off x="2425128" y="1350541"/>
            <a:ext cx="286683" cy="325667"/>
          </a:xfrm>
          <a:custGeom>
            <a:avLst/>
            <a:gdLst>
              <a:gd name="connsiteX0" fmla="*/ 204753 w 206541"/>
              <a:gd name="connsiteY0" fmla="*/ 87440 h 234384"/>
              <a:gd name="connsiteX1" fmla="*/ 122362 w 206541"/>
              <a:gd name="connsiteY1" fmla="*/ 1715 h 234384"/>
              <a:gd name="connsiteX2" fmla="*/ 79880 w 206541"/>
              <a:gd name="connsiteY2" fmla="*/ 234125 h 23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541" h="234384">
                <a:moveTo>
                  <a:pt x="204753" y="87440"/>
                </a:moveTo>
                <a:cubicBezTo>
                  <a:pt x="213040" y="57246"/>
                  <a:pt x="190847" y="14383"/>
                  <a:pt x="122362" y="1715"/>
                </a:cubicBezTo>
                <a:cubicBezTo>
                  <a:pt x="-16322" y="-24288"/>
                  <a:pt x="-46517" y="214789"/>
                  <a:pt x="79880" y="234125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0" name="任意多边形: 形状 23"/>
          <p:cNvSpPr/>
          <p:nvPr>
            <p:custDataLst>
              <p:tags r:id="rId39"/>
            </p:custDataLst>
          </p:nvPr>
        </p:nvSpPr>
        <p:spPr>
          <a:xfrm>
            <a:off x="2829963" y="1584446"/>
            <a:ext cx="195520" cy="185924"/>
          </a:xfrm>
          <a:custGeom>
            <a:avLst/>
            <a:gdLst>
              <a:gd name="connsiteX0" fmla="*/ 112172 w 140899"/>
              <a:gd name="connsiteY0" fmla="*/ 122398 h 133896"/>
              <a:gd name="connsiteX1" fmla="*/ 74072 w 140899"/>
              <a:gd name="connsiteY1" fmla="*/ 859 h 133896"/>
              <a:gd name="connsiteX2" fmla="*/ 12540 w 140899"/>
              <a:gd name="connsiteY2" fmla="*/ 108492 h 133896"/>
              <a:gd name="connsiteX3" fmla="*/ 112457 w 140899"/>
              <a:gd name="connsiteY3" fmla="*/ 122398 h 13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99" h="133896">
                <a:moveTo>
                  <a:pt x="112172" y="122398"/>
                </a:moveTo>
                <a:cubicBezTo>
                  <a:pt x="155796" y="93061"/>
                  <a:pt x="154272" y="17623"/>
                  <a:pt x="74072" y="859"/>
                </a:cubicBezTo>
                <a:cubicBezTo>
                  <a:pt x="23303" y="-9904"/>
                  <a:pt x="-23369" y="59343"/>
                  <a:pt x="12540" y="108492"/>
                </a:cubicBezTo>
                <a:cubicBezTo>
                  <a:pt x="30447" y="132876"/>
                  <a:pt x="81501" y="143353"/>
                  <a:pt x="112457" y="12239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1" name="任意多边形: 形状 24"/>
          <p:cNvSpPr/>
          <p:nvPr>
            <p:custDataLst>
              <p:tags r:id="rId40"/>
            </p:custDataLst>
          </p:nvPr>
        </p:nvSpPr>
        <p:spPr>
          <a:xfrm>
            <a:off x="2791579" y="1345144"/>
            <a:ext cx="283085" cy="326867"/>
          </a:xfrm>
          <a:custGeom>
            <a:avLst/>
            <a:gdLst>
              <a:gd name="connsiteX0" fmla="*/ 203903 w 204039"/>
              <a:gd name="connsiteY0" fmla="*/ 88248 h 235097"/>
              <a:gd name="connsiteX1" fmla="*/ 125131 w 204039"/>
              <a:gd name="connsiteY1" fmla="*/ 333 h 235097"/>
              <a:gd name="connsiteX2" fmla="*/ 79030 w 204039"/>
              <a:gd name="connsiteY2" fmla="*/ 234838 h 23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039" h="235097">
                <a:moveTo>
                  <a:pt x="203903" y="88248"/>
                </a:moveTo>
                <a:cubicBezTo>
                  <a:pt x="198569" y="54053"/>
                  <a:pt x="192949" y="7000"/>
                  <a:pt x="125131" y="333"/>
                </a:cubicBezTo>
                <a:cubicBezTo>
                  <a:pt x="-15267" y="-13383"/>
                  <a:pt x="-47462" y="215502"/>
                  <a:pt x="79030" y="234838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2" name="任意多边形: 形状 25"/>
          <p:cNvSpPr/>
          <p:nvPr>
            <p:custDataLst>
              <p:tags r:id="rId41"/>
            </p:custDataLst>
          </p:nvPr>
        </p:nvSpPr>
        <p:spPr>
          <a:xfrm>
            <a:off x="3194614" y="1588644"/>
            <a:ext cx="195520" cy="188323"/>
          </a:xfrm>
          <a:custGeom>
            <a:avLst/>
            <a:gdLst>
              <a:gd name="connsiteX0" fmla="*/ 113794 w 140833"/>
              <a:gd name="connsiteY0" fmla="*/ 121469 h 135602"/>
              <a:gd name="connsiteX1" fmla="*/ 75694 w 140833"/>
              <a:gd name="connsiteY1" fmla="*/ -165 h 135602"/>
              <a:gd name="connsiteX2" fmla="*/ 16640 w 140833"/>
              <a:gd name="connsiteY2" fmla="*/ 114135 h 135602"/>
              <a:gd name="connsiteX3" fmla="*/ 114080 w 140833"/>
              <a:gd name="connsiteY3" fmla="*/ 121850 h 13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33" h="135602">
                <a:moveTo>
                  <a:pt x="113794" y="121469"/>
                </a:moveTo>
                <a:cubicBezTo>
                  <a:pt x="157324" y="92037"/>
                  <a:pt x="150370" y="-3689"/>
                  <a:pt x="75694" y="-165"/>
                </a:cubicBezTo>
                <a:cubicBezTo>
                  <a:pt x="23783" y="2311"/>
                  <a:pt x="-27556" y="51270"/>
                  <a:pt x="16640" y="114135"/>
                </a:cubicBezTo>
                <a:cubicBezTo>
                  <a:pt x="34166" y="138805"/>
                  <a:pt x="83315" y="142710"/>
                  <a:pt x="114080" y="12185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3" name="任意多边形: 形状 26"/>
          <p:cNvSpPr/>
          <p:nvPr>
            <p:custDataLst>
              <p:tags r:id="rId42"/>
            </p:custDataLst>
          </p:nvPr>
        </p:nvSpPr>
        <p:spPr>
          <a:xfrm>
            <a:off x="3152032" y="1355939"/>
            <a:ext cx="289082" cy="319070"/>
          </a:xfrm>
          <a:custGeom>
            <a:avLst/>
            <a:gdLst>
              <a:gd name="connsiteX0" fmla="*/ 208440 w 208577"/>
              <a:gd name="connsiteY0" fmla="*/ 82738 h 229682"/>
              <a:gd name="connsiteX1" fmla="*/ 118429 w 208577"/>
              <a:gd name="connsiteY1" fmla="*/ 347 h 229682"/>
              <a:gd name="connsiteX2" fmla="*/ 83568 w 208577"/>
              <a:gd name="connsiteY2" fmla="*/ 229423 h 22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577" h="229682">
                <a:moveTo>
                  <a:pt x="208440" y="82738"/>
                </a:moveTo>
                <a:cubicBezTo>
                  <a:pt x="203106" y="48543"/>
                  <a:pt x="186247" y="6538"/>
                  <a:pt x="118429" y="347"/>
                </a:cubicBezTo>
                <a:cubicBezTo>
                  <a:pt x="-21970" y="-13369"/>
                  <a:pt x="-42829" y="209897"/>
                  <a:pt x="83568" y="229423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4" name="任意多边形: 形状 27"/>
          <p:cNvSpPr/>
          <p:nvPr>
            <p:custDataLst>
              <p:tags r:id="rId43"/>
            </p:custDataLst>
          </p:nvPr>
        </p:nvSpPr>
        <p:spPr>
          <a:xfrm>
            <a:off x="3567063" y="1606636"/>
            <a:ext cx="193721" cy="192522"/>
          </a:xfrm>
          <a:custGeom>
            <a:avLst/>
            <a:gdLst>
              <a:gd name="connsiteX0" fmla="*/ 113627 w 139639"/>
              <a:gd name="connsiteY0" fmla="*/ 121922 h 138498"/>
              <a:gd name="connsiteX1" fmla="*/ 75527 w 139639"/>
              <a:gd name="connsiteY1" fmla="*/ 383 h 138498"/>
              <a:gd name="connsiteX2" fmla="*/ 16567 w 139639"/>
              <a:gd name="connsiteY2" fmla="*/ 116683 h 138498"/>
              <a:gd name="connsiteX3" fmla="*/ 114008 w 139639"/>
              <a:gd name="connsiteY3" fmla="*/ 121922 h 1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39" h="138498">
                <a:moveTo>
                  <a:pt x="113627" y="121922"/>
                </a:moveTo>
                <a:cubicBezTo>
                  <a:pt x="159347" y="80298"/>
                  <a:pt x="143154" y="10384"/>
                  <a:pt x="75527" y="383"/>
                </a:cubicBezTo>
                <a:cubicBezTo>
                  <a:pt x="24187" y="-7237"/>
                  <a:pt x="-27629" y="54199"/>
                  <a:pt x="16567" y="116683"/>
                </a:cubicBezTo>
                <a:cubicBezTo>
                  <a:pt x="33998" y="141448"/>
                  <a:pt x="86290" y="147068"/>
                  <a:pt x="114008" y="12192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5" name="任意多边形: 形状 28"/>
          <p:cNvSpPr/>
          <p:nvPr>
            <p:custDataLst>
              <p:tags r:id="rId44"/>
            </p:custDataLst>
          </p:nvPr>
        </p:nvSpPr>
        <p:spPr>
          <a:xfrm>
            <a:off x="3519682" y="1376330"/>
            <a:ext cx="292081" cy="317871"/>
          </a:xfrm>
          <a:custGeom>
            <a:avLst/>
            <a:gdLst>
              <a:gd name="connsiteX0" fmla="*/ 210535 w 210672"/>
              <a:gd name="connsiteY0" fmla="*/ 76724 h 228621"/>
              <a:gd name="connsiteX1" fmla="*/ 114428 w 210672"/>
              <a:gd name="connsiteY1" fmla="*/ -238 h 228621"/>
              <a:gd name="connsiteX2" fmla="*/ 87091 w 210672"/>
              <a:gd name="connsiteY2" fmla="*/ 228362 h 22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72" h="228621">
                <a:moveTo>
                  <a:pt x="210535" y="76724"/>
                </a:moveTo>
                <a:cubicBezTo>
                  <a:pt x="205201" y="42530"/>
                  <a:pt x="186723" y="-1381"/>
                  <a:pt x="114428" y="-238"/>
                </a:cubicBezTo>
                <a:cubicBezTo>
                  <a:pt x="-26637" y="1763"/>
                  <a:pt x="-39401" y="208646"/>
                  <a:pt x="87091" y="228362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6" name="任意多边形: 形状 29"/>
          <p:cNvSpPr/>
          <p:nvPr>
            <p:custDataLst>
              <p:tags r:id="rId45"/>
            </p:custDataLst>
          </p:nvPr>
        </p:nvSpPr>
        <p:spPr>
          <a:xfrm>
            <a:off x="3924516" y="1619831"/>
            <a:ext cx="195520" cy="185924"/>
          </a:xfrm>
          <a:custGeom>
            <a:avLst/>
            <a:gdLst>
              <a:gd name="connsiteX0" fmla="*/ 112171 w 140829"/>
              <a:gd name="connsiteY0" fmla="*/ 122398 h 133896"/>
              <a:gd name="connsiteX1" fmla="*/ 74071 w 140829"/>
              <a:gd name="connsiteY1" fmla="*/ 859 h 133896"/>
              <a:gd name="connsiteX2" fmla="*/ 12540 w 140829"/>
              <a:gd name="connsiteY2" fmla="*/ 108491 h 133896"/>
              <a:gd name="connsiteX3" fmla="*/ 112552 w 140829"/>
              <a:gd name="connsiteY3" fmla="*/ 122398 h 13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29" h="133896">
                <a:moveTo>
                  <a:pt x="112171" y="122398"/>
                </a:moveTo>
                <a:cubicBezTo>
                  <a:pt x="155701" y="93061"/>
                  <a:pt x="154177" y="17623"/>
                  <a:pt x="74071" y="859"/>
                </a:cubicBezTo>
                <a:cubicBezTo>
                  <a:pt x="23303" y="-9904"/>
                  <a:pt x="-23370" y="59342"/>
                  <a:pt x="12540" y="108491"/>
                </a:cubicBezTo>
                <a:cubicBezTo>
                  <a:pt x="30447" y="132875"/>
                  <a:pt x="81501" y="143353"/>
                  <a:pt x="112552" y="12239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7" name="任意多边形: 形状 30"/>
          <p:cNvSpPr/>
          <p:nvPr>
            <p:custDataLst>
              <p:tags r:id="rId46"/>
            </p:custDataLst>
          </p:nvPr>
        </p:nvSpPr>
        <p:spPr>
          <a:xfrm>
            <a:off x="3886132" y="1380529"/>
            <a:ext cx="283085" cy="326867"/>
          </a:xfrm>
          <a:custGeom>
            <a:avLst/>
            <a:gdLst>
              <a:gd name="connsiteX0" fmla="*/ 203903 w 204040"/>
              <a:gd name="connsiteY0" fmla="*/ 88241 h 235185"/>
              <a:gd name="connsiteX1" fmla="*/ 125131 w 204040"/>
              <a:gd name="connsiteY1" fmla="*/ 325 h 235185"/>
              <a:gd name="connsiteX2" fmla="*/ 79030 w 204040"/>
              <a:gd name="connsiteY2" fmla="*/ 234926 h 23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040" h="235185">
                <a:moveTo>
                  <a:pt x="203903" y="88241"/>
                </a:moveTo>
                <a:cubicBezTo>
                  <a:pt x="198569" y="54046"/>
                  <a:pt x="192949" y="6992"/>
                  <a:pt x="125131" y="325"/>
                </a:cubicBezTo>
                <a:cubicBezTo>
                  <a:pt x="-15267" y="-13296"/>
                  <a:pt x="-47462" y="215495"/>
                  <a:pt x="79030" y="234926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8" name="任意多边形: 形状 31"/>
          <p:cNvSpPr/>
          <p:nvPr>
            <p:custDataLst>
              <p:tags r:id="rId47"/>
            </p:custDataLst>
          </p:nvPr>
        </p:nvSpPr>
        <p:spPr>
          <a:xfrm>
            <a:off x="4294566" y="1646820"/>
            <a:ext cx="195520" cy="188323"/>
          </a:xfrm>
          <a:custGeom>
            <a:avLst/>
            <a:gdLst>
              <a:gd name="connsiteX0" fmla="*/ 113795 w 140833"/>
              <a:gd name="connsiteY0" fmla="*/ 121379 h 135591"/>
              <a:gd name="connsiteX1" fmla="*/ 75695 w 140833"/>
              <a:gd name="connsiteY1" fmla="*/ -160 h 135591"/>
              <a:gd name="connsiteX2" fmla="*/ 16640 w 140833"/>
              <a:gd name="connsiteY2" fmla="*/ 114140 h 135591"/>
              <a:gd name="connsiteX3" fmla="*/ 114080 w 140833"/>
              <a:gd name="connsiteY3" fmla="*/ 121760 h 135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33" h="135591">
                <a:moveTo>
                  <a:pt x="113795" y="121379"/>
                </a:moveTo>
                <a:cubicBezTo>
                  <a:pt x="157324" y="92042"/>
                  <a:pt x="150371" y="-3779"/>
                  <a:pt x="75695" y="-160"/>
                </a:cubicBezTo>
                <a:cubicBezTo>
                  <a:pt x="23783" y="2317"/>
                  <a:pt x="-27556" y="51180"/>
                  <a:pt x="16640" y="114140"/>
                </a:cubicBezTo>
                <a:cubicBezTo>
                  <a:pt x="34166" y="138810"/>
                  <a:pt x="83315" y="142715"/>
                  <a:pt x="114080" y="12176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9" name="任意多边形: 形状 32"/>
          <p:cNvSpPr/>
          <p:nvPr>
            <p:custDataLst>
              <p:tags r:id="rId48"/>
            </p:custDataLst>
          </p:nvPr>
        </p:nvSpPr>
        <p:spPr>
          <a:xfrm>
            <a:off x="4252582" y="1414115"/>
            <a:ext cx="289082" cy="318471"/>
          </a:xfrm>
          <a:custGeom>
            <a:avLst/>
            <a:gdLst>
              <a:gd name="connsiteX0" fmla="*/ 208440 w 208577"/>
              <a:gd name="connsiteY0" fmla="*/ 82738 h 229206"/>
              <a:gd name="connsiteX1" fmla="*/ 118429 w 208577"/>
              <a:gd name="connsiteY1" fmla="*/ 347 h 229206"/>
              <a:gd name="connsiteX2" fmla="*/ 83567 w 208577"/>
              <a:gd name="connsiteY2" fmla="*/ 228947 h 22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577" h="229206">
                <a:moveTo>
                  <a:pt x="208440" y="82738"/>
                </a:moveTo>
                <a:cubicBezTo>
                  <a:pt x="203106" y="48543"/>
                  <a:pt x="186247" y="6538"/>
                  <a:pt x="118429" y="347"/>
                </a:cubicBezTo>
                <a:cubicBezTo>
                  <a:pt x="-21969" y="-13369"/>
                  <a:pt x="-42829" y="209897"/>
                  <a:pt x="83567" y="228947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80" name="任意多边形: 形状 33"/>
          <p:cNvSpPr/>
          <p:nvPr>
            <p:custDataLst>
              <p:tags r:id="rId49"/>
            </p:custDataLst>
          </p:nvPr>
        </p:nvSpPr>
        <p:spPr>
          <a:xfrm>
            <a:off x="4675410" y="1681006"/>
            <a:ext cx="193721" cy="192522"/>
          </a:xfrm>
          <a:custGeom>
            <a:avLst/>
            <a:gdLst>
              <a:gd name="connsiteX0" fmla="*/ 113668 w 139680"/>
              <a:gd name="connsiteY0" fmla="*/ 121922 h 138498"/>
              <a:gd name="connsiteX1" fmla="*/ 75568 w 139680"/>
              <a:gd name="connsiteY1" fmla="*/ 383 h 138498"/>
              <a:gd name="connsiteX2" fmla="*/ 16608 w 139680"/>
              <a:gd name="connsiteY2" fmla="*/ 116683 h 138498"/>
              <a:gd name="connsiteX3" fmla="*/ 114049 w 139680"/>
              <a:gd name="connsiteY3" fmla="*/ 121922 h 1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80" h="138498">
                <a:moveTo>
                  <a:pt x="113668" y="121922"/>
                </a:moveTo>
                <a:cubicBezTo>
                  <a:pt x="159388" y="80298"/>
                  <a:pt x="143195" y="10384"/>
                  <a:pt x="75568" y="383"/>
                </a:cubicBezTo>
                <a:cubicBezTo>
                  <a:pt x="24228" y="-7237"/>
                  <a:pt x="-27683" y="54199"/>
                  <a:pt x="16608" y="116683"/>
                </a:cubicBezTo>
                <a:cubicBezTo>
                  <a:pt x="34039" y="141448"/>
                  <a:pt x="86331" y="147068"/>
                  <a:pt x="114049" y="12192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81" name="任意多边形: 形状 34"/>
          <p:cNvSpPr/>
          <p:nvPr>
            <p:custDataLst>
              <p:tags r:id="rId50"/>
            </p:custDataLst>
          </p:nvPr>
        </p:nvSpPr>
        <p:spPr>
          <a:xfrm>
            <a:off x="4628029" y="1461496"/>
            <a:ext cx="292081" cy="317270"/>
          </a:xfrm>
          <a:custGeom>
            <a:avLst/>
            <a:gdLst>
              <a:gd name="connsiteX0" fmla="*/ 210550 w 210687"/>
              <a:gd name="connsiteY0" fmla="*/ 76816 h 228618"/>
              <a:gd name="connsiteX1" fmla="*/ 114443 w 210687"/>
              <a:gd name="connsiteY1" fmla="*/ -241 h 228618"/>
              <a:gd name="connsiteX2" fmla="*/ 87011 w 210687"/>
              <a:gd name="connsiteY2" fmla="*/ 228359 h 22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87" h="228618">
                <a:moveTo>
                  <a:pt x="210550" y="76816"/>
                </a:moveTo>
                <a:cubicBezTo>
                  <a:pt x="205216" y="42621"/>
                  <a:pt x="186642" y="-1289"/>
                  <a:pt x="114443" y="-241"/>
                </a:cubicBezTo>
                <a:cubicBezTo>
                  <a:pt x="-26622" y="1854"/>
                  <a:pt x="-39386" y="208737"/>
                  <a:pt x="87011" y="228359"/>
                </a:cubicBezTo>
              </a:path>
            </a:pathLst>
          </a:custGeom>
          <a:noFill/>
          <a:ln w="2857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51"/>
            </p:custDataLst>
          </p:nvPr>
        </p:nvSpPr>
        <p:spPr>
          <a:xfrm>
            <a:off x="1005507" y="2879917"/>
            <a:ext cx="4151506" cy="29519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</a:rPr>
              <a:t>体格检查: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</a:rPr>
              <a:t>
生命体征:体温、血压、心率、呼吸频率(如“T 39.5℃,BP 130/80mmHg”等)系统查体:按头颈、胸腹、四肢顺序描述关键的异常体征</a:t>
            </a:r>
            <a:endParaRPr lang="zh-CN" altLang="en-US" sz="160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52"/>
            </p:custDataLst>
          </p:nvPr>
        </p:nvSpPr>
        <p:spPr>
          <a:xfrm>
            <a:off x="6347493" y="2763712"/>
            <a:ext cx="4151506" cy="29519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辅助检查:</a:t>
            </a:r>
            <a:endParaRPr lang="zh-CN" altLang="en-US" sz="1600" b="1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检查时间:初步实验室结果(如血常规、血生化以及CRP、PCT、GM试验、G试验等感染相关的实验室检查)、影像学(X线/CT关键描述)
示例:体温39.2°C,右肺湿啰音;胸CT示右下肺实变影;WBC 15×10⁹/L,CRP 120mg/L。</a:t>
            </a:r>
            <a:endParaRPr lang="zh-CN" altLang="en-US" sz="160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53"/>
            </p:custDataLst>
          </p:nvPr>
        </p:nvSpPr>
        <p:spPr>
          <a:xfrm>
            <a:off x="1008507" y="1941299"/>
            <a:ext cx="4148508" cy="797675"/>
          </a:xfrm>
          <a:prstGeom prst="rect">
            <a:avLst/>
          </a:prstGeom>
          <a:noFill/>
        </p:spPr>
        <p:txBody>
          <a:bodyPr wrap="none" lIns="0" tIns="0" rIns="0" bIns="0" rtlCol="0" anchor="b">
            <a:normAutofit fontScale="90000"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5100" b="1">
                <a:solidFill>
                  <a:srgbClr val="FFFFFF"/>
                </a:solidFill>
                <a:latin typeface="+mn-ea"/>
                <a:cs typeface="+mn-ea"/>
              </a:rPr>
              <a:t>01</a:t>
            </a:r>
            <a:endParaRPr lang="zh-CN" altLang="en-US" sz="51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54"/>
            </p:custDataLst>
          </p:nvPr>
        </p:nvSpPr>
        <p:spPr>
          <a:xfrm>
            <a:off x="6348727" y="1941299"/>
            <a:ext cx="4150307" cy="797675"/>
          </a:xfrm>
          <a:prstGeom prst="rect">
            <a:avLst/>
          </a:prstGeom>
          <a:noFill/>
        </p:spPr>
        <p:txBody>
          <a:bodyPr wrap="none" lIns="0" tIns="0" rIns="0" bIns="0" rtlCol="0" anchor="b">
            <a:normAutofit fontScale="90000"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5100" b="1">
                <a:solidFill>
                  <a:srgbClr val="FFFFFF"/>
                </a:solidFill>
                <a:latin typeface="+mn-ea"/>
                <a:cs typeface="+mn-ea"/>
              </a:rPr>
              <a:t>02</a:t>
            </a:r>
            <a:endParaRPr lang="en-US" altLang="zh-CN" sz="51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16" name="任意多边形: 形状 16"/>
          <p:cNvSpPr/>
          <p:nvPr>
            <p:custDataLst>
              <p:tags r:id="rId55"/>
            </p:custDataLst>
          </p:nvPr>
        </p:nvSpPr>
        <p:spPr>
          <a:xfrm flipV="1">
            <a:off x="1008230" y="2720042"/>
            <a:ext cx="1722801" cy="43181"/>
          </a:xfrm>
          <a:custGeom>
            <a:avLst/>
            <a:gdLst>
              <a:gd name="connsiteX0" fmla="*/ 0 w 2937933"/>
              <a:gd name="connsiteY0" fmla="*/ 38848 h 55782"/>
              <a:gd name="connsiteX1" fmla="*/ 842433 w 2937933"/>
              <a:gd name="connsiteY1" fmla="*/ 17682 h 55782"/>
              <a:gd name="connsiteX2" fmla="*/ 1468967 w 2937933"/>
              <a:gd name="connsiteY2" fmla="*/ 748 h 55782"/>
              <a:gd name="connsiteX3" fmla="*/ 1892300 w 2937933"/>
              <a:gd name="connsiteY3" fmla="*/ 43082 h 55782"/>
              <a:gd name="connsiteX4" fmla="*/ 2760133 w 2937933"/>
              <a:gd name="connsiteY4" fmla="*/ 26148 h 55782"/>
              <a:gd name="connsiteX5" fmla="*/ 2937933 w 2937933"/>
              <a:gd name="connsiteY5" fmla="*/ 55782 h 5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7933" h="55782">
                <a:moveTo>
                  <a:pt x="0" y="38848"/>
                </a:moveTo>
                <a:lnTo>
                  <a:pt x="842433" y="17682"/>
                </a:lnTo>
                <a:cubicBezTo>
                  <a:pt x="1087261" y="11332"/>
                  <a:pt x="1293989" y="-3485"/>
                  <a:pt x="1468967" y="748"/>
                </a:cubicBezTo>
                <a:cubicBezTo>
                  <a:pt x="1643945" y="4981"/>
                  <a:pt x="1892300" y="43082"/>
                  <a:pt x="1892300" y="43082"/>
                </a:cubicBezTo>
                <a:lnTo>
                  <a:pt x="2760133" y="26148"/>
                </a:lnTo>
                <a:cubicBezTo>
                  <a:pt x="2934405" y="28265"/>
                  <a:pt x="2936169" y="42023"/>
                  <a:pt x="2937933" y="55782"/>
                </a:cubicBezTo>
              </a:path>
            </a:pathLst>
          </a:cu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18" name="任意多边形: 形状 16"/>
          <p:cNvSpPr/>
          <p:nvPr>
            <p:custDataLst>
              <p:tags r:id="rId56"/>
            </p:custDataLst>
          </p:nvPr>
        </p:nvSpPr>
        <p:spPr>
          <a:xfrm flipV="1">
            <a:off x="8854228" y="2720042"/>
            <a:ext cx="1722801" cy="43181"/>
          </a:xfrm>
          <a:custGeom>
            <a:avLst/>
            <a:gdLst>
              <a:gd name="connsiteX0" fmla="*/ 0 w 2937933"/>
              <a:gd name="connsiteY0" fmla="*/ 38848 h 55782"/>
              <a:gd name="connsiteX1" fmla="*/ 842433 w 2937933"/>
              <a:gd name="connsiteY1" fmla="*/ 17682 h 55782"/>
              <a:gd name="connsiteX2" fmla="*/ 1468967 w 2937933"/>
              <a:gd name="connsiteY2" fmla="*/ 748 h 55782"/>
              <a:gd name="connsiteX3" fmla="*/ 1892300 w 2937933"/>
              <a:gd name="connsiteY3" fmla="*/ 43082 h 55782"/>
              <a:gd name="connsiteX4" fmla="*/ 2760133 w 2937933"/>
              <a:gd name="connsiteY4" fmla="*/ 26148 h 55782"/>
              <a:gd name="connsiteX5" fmla="*/ 2937933 w 2937933"/>
              <a:gd name="connsiteY5" fmla="*/ 55782 h 5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7933" h="55782">
                <a:moveTo>
                  <a:pt x="0" y="38848"/>
                </a:moveTo>
                <a:lnTo>
                  <a:pt x="842433" y="17682"/>
                </a:lnTo>
                <a:cubicBezTo>
                  <a:pt x="1087261" y="11332"/>
                  <a:pt x="1293989" y="-3485"/>
                  <a:pt x="1468967" y="748"/>
                </a:cubicBezTo>
                <a:cubicBezTo>
                  <a:pt x="1643945" y="4981"/>
                  <a:pt x="1892300" y="43082"/>
                  <a:pt x="1892300" y="43082"/>
                </a:cubicBezTo>
                <a:lnTo>
                  <a:pt x="2760133" y="26148"/>
                </a:lnTo>
                <a:cubicBezTo>
                  <a:pt x="2934405" y="28265"/>
                  <a:pt x="2936169" y="42023"/>
                  <a:pt x="2937933" y="55782"/>
                </a:cubicBezTo>
              </a:path>
            </a:pathLst>
          </a:cu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2780" y="225425"/>
            <a:ext cx="6097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病例简介</a:t>
            </a:r>
            <a:r>
              <a:rPr lang="en-US" altLang="zh-CN" sz="2400" b="1">
                <a:solidFill>
                  <a:schemeClr val="bg1"/>
                </a:solidFill>
              </a:rPr>
              <a:t>-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临床发现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5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图片 7" descr="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59861" y="99349"/>
            <a:ext cx="2528213" cy="9348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: 圆角 1"/>
          <p:cNvSpPr/>
          <p:nvPr>
            <p:custDataLst>
              <p:tags r:id="rId3"/>
            </p:custDataLst>
          </p:nvPr>
        </p:nvSpPr>
        <p:spPr>
          <a:xfrm flipH="1">
            <a:off x="4987868" y="3609382"/>
            <a:ext cx="1729220" cy="1729094"/>
          </a:xfrm>
          <a:prstGeom prst="roundRect">
            <a:avLst>
              <a:gd name="adj" fmla="val 17214"/>
            </a:avLst>
          </a:prstGeom>
          <a:gradFill flip="none" rotWithShape="0">
            <a:gsLst>
              <a:gs pos="100000">
                <a:schemeClr val="accent4">
                  <a:lumMod val="20000"/>
                  <a:lumOff val="80000"/>
                  <a:alpha val="0"/>
                </a:schemeClr>
              </a:gs>
              <a:gs pos="30000">
                <a:schemeClr val="accent4">
                  <a:lumMod val="60000"/>
                  <a:lumOff val="40000"/>
                  <a:alpha val="20000"/>
                </a:schemeClr>
              </a:gs>
            </a:gsLst>
            <a:lin ang="18900000" scaled="0"/>
            <a:tileRect/>
          </a:gradFill>
          <a:ln w="34925">
            <a:gradFill flip="none" rotWithShape="1">
              <a:gsLst>
                <a:gs pos="55000">
                  <a:schemeClr val="accent4">
                    <a:alpha val="0"/>
                  </a:schemeClr>
                </a:gs>
                <a:gs pos="100000">
                  <a:schemeClr val="accent4"/>
                </a:gs>
              </a:gsLst>
              <a:lin ang="2700000" scaled="1"/>
              <a:tileRect/>
            </a:gradFill>
          </a:ln>
          <a:effectLst>
            <a:outerShdw blurRad="152400" dist="304800" dir="8700000" algn="t" rotWithShape="0">
              <a:schemeClr val="accent4">
                <a:alpha val="29000"/>
              </a:schemeClr>
            </a:outerShdw>
          </a:effectLst>
          <a:scene3d>
            <a:camera prst="isometricTopUp"/>
            <a:lightRig rig="threePt" dir="t"/>
          </a:scene3d>
          <a:sp3d prstMaterial="metal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3" name="Freeform 488"/>
          <p:cNvSpPr/>
          <p:nvPr>
            <p:custDataLst>
              <p:tags r:id="rId4"/>
            </p:custDataLst>
          </p:nvPr>
        </p:nvSpPr>
        <p:spPr>
          <a:xfrm>
            <a:off x="6703996" y="4207595"/>
            <a:ext cx="519458" cy="593215"/>
          </a:xfrm>
          <a:custGeom>
            <a:avLst/>
            <a:gdLst>
              <a:gd name="connsiteX0" fmla="*/ 534844 w 1166285"/>
              <a:gd name="connsiteY0" fmla="*/ 11393 h 1315046"/>
              <a:gd name="connsiteX1" fmla="*/ 59701 w 1166285"/>
              <a:gd name="connsiteY1" fmla="*/ 248964 h 1315046"/>
              <a:gd name="connsiteX2" fmla="*/ 0 w 1166285"/>
              <a:gd name="connsiteY2" fmla="*/ 345563 h 1315046"/>
              <a:gd name="connsiteX3" fmla="*/ 0 w 1166285"/>
              <a:gd name="connsiteY3" fmla="*/ 969484 h 1315046"/>
              <a:gd name="connsiteX4" fmla="*/ 59701 w 1166285"/>
              <a:gd name="connsiteY4" fmla="*/ 1066083 h 1315046"/>
              <a:gd name="connsiteX5" fmla="*/ 534844 w 1166285"/>
              <a:gd name="connsiteY5" fmla="*/ 1303654 h 1315046"/>
              <a:gd name="connsiteX6" fmla="*/ 631443 w 1166285"/>
              <a:gd name="connsiteY6" fmla="*/ 1303654 h 1315046"/>
              <a:gd name="connsiteX7" fmla="*/ 1106584 w 1166285"/>
              <a:gd name="connsiteY7" fmla="*/ 1066083 h 1315046"/>
              <a:gd name="connsiteX8" fmla="*/ 1166285 w 1166285"/>
              <a:gd name="connsiteY8" fmla="*/ 969484 h 1315046"/>
              <a:gd name="connsiteX9" fmla="*/ 1166285 w 1166285"/>
              <a:gd name="connsiteY9" fmla="*/ 345562 h 1315046"/>
              <a:gd name="connsiteX10" fmla="*/ 1106584 w 1166285"/>
              <a:gd name="connsiteY10" fmla="*/ 248964 h 1315046"/>
              <a:gd name="connsiteX11" fmla="*/ 631443 w 1166285"/>
              <a:gd name="connsiteY11" fmla="*/ 11393 h 1315046"/>
              <a:gd name="connsiteX12" fmla="*/ 534844 w 1166285"/>
              <a:gd name="connsiteY12" fmla="*/ 11393 h 131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6285" h="1315046">
                <a:moveTo>
                  <a:pt x="534844" y="11393"/>
                </a:moveTo>
                <a:lnTo>
                  <a:pt x="59701" y="248964"/>
                </a:lnTo>
                <a:cubicBezTo>
                  <a:pt x="23104" y="267263"/>
                  <a:pt x="0" y="304646"/>
                  <a:pt x="0" y="345563"/>
                </a:cubicBezTo>
                <a:lnTo>
                  <a:pt x="0" y="969484"/>
                </a:lnTo>
                <a:cubicBezTo>
                  <a:pt x="0" y="1010401"/>
                  <a:pt x="23104" y="1047784"/>
                  <a:pt x="59701" y="1066083"/>
                </a:cubicBezTo>
                <a:lnTo>
                  <a:pt x="534844" y="1303654"/>
                </a:lnTo>
                <a:cubicBezTo>
                  <a:pt x="565224" y="1318844"/>
                  <a:pt x="601062" y="1318844"/>
                  <a:pt x="631443" y="1303654"/>
                </a:cubicBezTo>
                <a:lnTo>
                  <a:pt x="1106584" y="1066083"/>
                </a:lnTo>
                <a:cubicBezTo>
                  <a:pt x="1143181" y="1047784"/>
                  <a:pt x="1166285" y="1010401"/>
                  <a:pt x="1166285" y="969484"/>
                </a:cubicBezTo>
                <a:lnTo>
                  <a:pt x="1166285" y="345562"/>
                </a:lnTo>
                <a:cubicBezTo>
                  <a:pt x="1166285" y="304646"/>
                  <a:pt x="1143181" y="267263"/>
                  <a:pt x="1106584" y="248964"/>
                </a:cubicBezTo>
                <a:lnTo>
                  <a:pt x="631443" y="11393"/>
                </a:lnTo>
                <a:cubicBezTo>
                  <a:pt x="601062" y="-3797"/>
                  <a:pt x="565224" y="-3797"/>
                  <a:pt x="534844" y="11393"/>
                </a:cubicBezTo>
              </a:path>
            </a:pathLst>
          </a:cu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5000">
                <a:srgbClr val="C00000"/>
              </a:gs>
            </a:gsLst>
            <a:lin ang="2700000" scaled="0"/>
          </a:gradFill>
          <a:ln w="9525" cap="flat">
            <a:noFill/>
            <a:prstDash val="solid"/>
            <a:miter/>
          </a:ln>
          <a:effectLst>
            <a:outerShdw blurRad="152400" dist="76200" dir="2700000" algn="tl" rotWithShape="0">
              <a:schemeClr val="accent4">
                <a:alpha val="20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700" b="1" dirty="0">
                <a:solidFill>
                  <a:srgbClr val="FFFFFF"/>
                </a:solidFill>
                <a:latin typeface="+mn-ea"/>
                <a:sym typeface="+mn-ea"/>
              </a:rPr>
              <a:t>04</a:t>
            </a:r>
            <a:endParaRPr lang="en-US" altLang="zh-CN" sz="1700" b="1" dirty="0">
              <a:solidFill>
                <a:srgbClr val="FFFFFF"/>
              </a:solidFill>
              <a:latin typeface="+mn-ea"/>
              <a:sym typeface="+mn-ea"/>
            </a:endParaRPr>
          </a:p>
        </p:txBody>
      </p: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 flipH="1">
            <a:off x="7227205" y="4506786"/>
            <a:ext cx="748041" cy="0"/>
          </a:xfrm>
          <a:prstGeom prst="line">
            <a:avLst/>
          </a:prstGeom>
          <a:ln w="9525">
            <a:gradFill>
              <a:gsLst>
                <a:gs pos="88000">
                  <a:srgbClr val="C00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0"/>
          <p:cNvSpPr/>
          <p:nvPr>
            <p:custDataLst>
              <p:tags r:id="rId6"/>
            </p:custDataLst>
          </p:nvPr>
        </p:nvSpPr>
        <p:spPr>
          <a:xfrm flipH="1">
            <a:off x="4987868" y="2791916"/>
            <a:ext cx="1729220" cy="1729094"/>
          </a:xfrm>
          <a:prstGeom prst="roundRect">
            <a:avLst>
              <a:gd name="adj" fmla="val 17214"/>
            </a:avLst>
          </a:prstGeom>
          <a:gradFill flip="none" rotWithShape="0"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30000">
                <a:schemeClr val="accent1">
                  <a:lumMod val="60000"/>
                  <a:lumOff val="40000"/>
                  <a:alpha val="20000"/>
                </a:schemeClr>
              </a:gs>
            </a:gsLst>
            <a:lin ang="18900000" scaled="0"/>
            <a:tileRect/>
          </a:gradFill>
          <a:ln w="34925">
            <a:gradFill flip="none" rotWithShape="1">
              <a:gsLst>
                <a:gs pos="55000">
                  <a:schemeClr val="accent1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2700000" scaled="1"/>
              <a:tileRect/>
            </a:gradFill>
          </a:ln>
          <a:effectLst/>
          <a:scene3d>
            <a:camera prst="isometricTopUp"/>
            <a:lightRig rig="threePt" dir="t"/>
          </a:scene3d>
          <a:sp3d prstMaterial="metal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13" name="Freeform 488"/>
          <p:cNvSpPr/>
          <p:nvPr>
            <p:custDataLst>
              <p:tags r:id="rId7"/>
            </p:custDataLst>
          </p:nvPr>
        </p:nvSpPr>
        <p:spPr>
          <a:xfrm>
            <a:off x="4460474" y="3390802"/>
            <a:ext cx="519458" cy="593215"/>
          </a:xfrm>
          <a:custGeom>
            <a:avLst/>
            <a:gdLst>
              <a:gd name="connsiteX0" fmla="*/ 534844 w 1166285"/>
              <a:gd name="connsiteY0" fmla="*/ 11393 h 1315046"/>
              <a:gd name="connsiteX1" fmla="*/ 59701 w 1166285"/>
              <a:gd name="connsiteY1" fmla="*/ 248964 h 1315046"/>
              <a:gd name="connsiteX2" fmla="*/ 0 w 1166285"/>
              <a:gd name="connsiteY2" fmla="*/ 345563 h 1315046"/>
              <a:gd name="connsiteX3" fmla="*/ 0 w 1166285"/>
              <a:gd name="connsiteY3" fmla="*/ 969484 h 1315046"/>
              <a:gd name="connsiteX4" fmla="*/ 59701 w 1166285"/>
              <a:gd name="connsiteY4" fmla="*/ 1066083 h 1315046"/>
              <a:gd name="connsiteX5" fmla="*/ 534844 w 1166285"/>
              <a:gd name="connsiteY5" fmla="*/ 1303654 h 1315046"/>
              <a:gd name="connsiteX6" fmla="*/ 631443 w 1166285"/>
              <a:gd name="connsiteY6" fmla="*/ 1303654 h 1315046"/>
              <a:gd name="connsiteX7" fmla="*/ 1106584 w 1166285"/>
              <a:gd name="connsiteY7" fmla="*/ 1066083 h 1315046"/>
              <a:gd name="connsiteX8" fmla="*/ 1166285 w 1166285"/>
              <a:gd name="connsiteY8" fmla="*/ 969484 h 1315046"/>
              <a:gd name="connsiteX9" fmla="*/ 1166285 w 1166285"/>
              <a:gd name="connsiteY9" fmla="*/ 345562 h 1315046"/>
              <a:gd name="connsiteX10" fmla="*/ 1106584 w 1166285"/>
              <a:gd name="connsiteY10" fmla="*/ 248964 h 1315046"/>
              <a:gd name="connsiteX11" fmla="*/ 631443 w 1166285"/>
              <a:gd name="connsiteY11" fmla="*/ 11393 h 1315046"/>
              <a:gd name="connsiteX12" fmla="*/ 534844 w 1166285"/>
              <a:gd name="connsiteY12" fmla="*/ 11393 h 131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6285" h="1315046">
                <a:moveTo>
                  <a:pt x="534844" y="11393"/>
                </a:moveTo>
                <a:lnTo>
                  <a:pt x="59701" y="248964"/>
                </a:lnTo>
                <a:cubicBezTo>
                  <a:pt x="23104" y="267263"/>
                  <a:pt x="0" y="304646"/>
                  <a:pt x="0" y="345563"/>
                </a:cubicBezTo>
                <a:lnTo>
                  <a:pt x="0" y="969484"/>
                </a:lnTo>
                <a:cubicBezTo>
                  <a:pt x="0" y="1010401"/>
                  <a:pt x="23104" y="1047784"/>
                  <a:pt x="59701" y="1066083"/>
                </a:cubicBezTo>
                <a:lnTo>
                  <a:pt x="534844" y="1303654"/>
                </a:lnTo>
                <a:cubicBezTo>
                  <a:pt x="565224" y="1318844"/>
                  <a:pt x="601062" y="1318844"/>
                  <a:pt x="631443" y="1303654"/>
                </a:cubicBezTo>
                <a:lnTo>
                  <a:pt x="1106584" y="1066083"/>
                </a:lnTo>
                <a:cubicBezTo>
                  <a:pt x="1143181" y="1047784"/>
                  <a:pt x="1166285" y="1010401"/>
                  <a:pt x="1166285" y="969484"/>
                </a:cubicBezTo>
                <a:lnTo>
                  <a:pt x="1166285" y="345562"/>
                </a:lnTo>
                <a:cubicBezTo>
                  <a:pt x="1166285" y="304646"/>
                  <a:pt x="1143181" y="267263"/>
                  <a:pt x="1106584" y="248964"/>
                </a:cubicBezTo>
                <a:lnTo>
                  <a:pt x="631443" y="11393"/>
                </a:lnTo>
                <a:cubicBezTo>
                  <a:pt x="601062" y="-3797"/>
                  <a:pt x="565224" y="-3797"/>
                  <a:pt x="534844" y="11393"/>
                </a:cubicBez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9525" cap="flat">
            <a:noFill/>
            <a:prstDash val="solid"/>
            <a:miter/>
          </a:ln>
          <a:effectLst>
            <a:outerShdw blurRad="152400" dist="76200" dir="2700000" algn="tl" rotWithShape="0">
              <a:schemeClr val="accent1">
                <a:alpha val="20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/>
          <a:p>
            <a:pPr algn="ctr"/>
            <a:r>
              <a:rPr lang="en-US" altLang="zh-CN" sz="1700" b="1" dirty="0">
                <a:solidFill>
                  <a:srgbClr val="FFFFFF"/>
                </a:solidFill>
                <a:latin typeface="+mn-ea"/>
              </a:rPr>
              <a:t>03</a:t>
            </a:r>
            <a:endParaRPr lang="en-US" altLang="zh-CN" sz="1700" b="1" dirty="0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8"/>
            </p:custDataLst>
          </p:nvPr>
        </p:nvCxnSpPr>
        <p:spPr>
          <a:xfrm>
            <a:off x="3712433" y="3686279"/>
            <a:ext cx="748041" cy="0"/>
          </a:xfrm>
          <a:prstGeom prst="line">
            <a:avLst/>
          </a:prstGeom>
          <a:ln w="9525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/>
          <p:cNvSpPr/>
          <p:nvPr>
            <p:custDataLst>
              <p:tags r:id="rId9"/>
            </p:custDataLst>
          </p:nvPr>
        </p:nvSpPr>
        <p:spPr>
          <a:xfrm flipH="1">
            <a:off x="4987868" y="1974324"/>
            <a:ext cx="1729220" cy="1729220"/>
          </a:xfrm>
          <a:prstGeom prst="roundRect">
            <a:avLst>
              <a:gd name="adj" fmla="val 17214"/>
            </a:avLst>
          </a:prstGeom>
          <a:gradFill flip="none" rotWithShape="0">
            <a:gsLst>
              <a:gs pos="100000">
                <a:schemeClr val="accent4">
                  <a:lumMod val="20000"/>
                  <a:lumOff val="80000"/>
                  <a:alpha val="0"/>
                </a:schemeClr>
              </a:gs>
              <a:gs pos="30000">
                <a:schemeClr val="accent4">
                  <a:lumMod val="60000"/>
                  <a:lumOff val="40000"/>
                  <a:alpha val="20000"/>
                </a:schemeClr>
              </a:gs>
            </a:gsLst>
            <a:lin ang="18900000" scaled="0"/>
            <a:tileRect/>
          </a:gradFill>
          <a:ln w="34925">
            <a:gradFill flip="none" rotWithShape="1">
              <a:gsLst>
                <a:gs pos="55000">
                  <a:schemeClr val="accent4">
                    <a:alpha val="0"/>
                  </a:schemeClr>
                </a:gs>
                <a:gs pos="100000">
                  <a:schemeClr val="accent4"/>
                </a:gs>
              </a:gsLst>
              <a:lin ang="2700000" scaled="1"/>
              <a:tileRect/>
            </a:gradFill>
          </a:ln>
          <a:effectLst/>
          <a:scene3d>
            <a:camera prst="isometricTopUp"/>
            <a:lightRig rig="threePt" dir="t"/>
          </a:scene3d>
          <a:sp3d prstMaterial="metal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700">
              <a:sym typeface="+mn-ea"/>
            </a:endParaRPr>
          </a:p>
        </p:txBody>
      </p:sp>
      <p:sp>
        <p:nvSpPr>
          <p:cNvPr id="6" name="Freeform 488"/>
          <p:cNvSpPr/>
          <p:nvPr>
            <p:custDataLst>
              <p:tags r:id="rId10"/>
            </p:custDataLst>
          </p:nvPr>
        </p:nvSpPr>
        <p:spPr>
          <a:xfrm>
            <a:off x="6703996" y="2569314"/>
            <a:ext cx="519458" cy="593215"/>
          </a:xfrm>
          <a:custGeom>
            <a:avLst/>
            <a:gdLst>
              <a:gd name="connsiteX0" fmla="*/ 534844 w 1166285"/>
              <a:gd name="connsiteY0" fmla="*/ 11393 h 1315046"/>
              <a:gd name="connsiteX1" fmla="*/ 59701 w 1166285"/>
              <a:gd name="connsiteY1" fmla="*/ 248964 h 1315046"/>
              <a:gd name="connsiteX2" fmla="*/ 0 w 1166285"/>
              <a:gd name="connsiteY2" fmla="*/ 345563 h 1315046"/>
              <a:gd name="connsiteX3" fmla="*/ 0 w 1166285"/>
              <a:gd name="connsiteY3" fmla="*/ 969484 h 1315046"/>
              <a:gd name="connsiteX4" fmla="*/ 59701 w 1166285"/>
              <a:gd name="connsiteY4" fmla="*/ 1066083 h 1315046"/>
              <a:gd name="connsiteX5" fmla="*/ 534844 w 1166285"/>
              <a:gd name="connsiteY5" fmla="*/ 1303654 h 1315046"/>
              <a:gd name="connsiteX6" fmla="*/ 631443 w 1166285"/>
              <a:gd name="connsiteY6" fmla="*/ 1303654 h 1315046"/>
              <a:gd name="connsiteX7" fmla="*/ 1106584 w 1166285"/>
              <a:gd name="connsiteY7" fmla="*/ 1066083 h 1315046"/>
              <a:gd name="connsiteX8" fmla="*/ 1166285 w 1166285"/>
              <a:gd name="connsiteY8" fmla="*/ 969484 h 1315046"/>
              <a:gd name="connsiteX9" fmla="*/ 1166285 w 1166285"/>
              <a:gd name="connsiteY9" fmla="*/ 345562 h 1315046"/>
              <a:gd name="connsiteX10" fmla="*/ 1106584 w 1166285"/>
              <a:gd name="connsiteY10" fmla="*/ 248964 h 1315046"/>
              <a:gd name="connsiteX11" fmla="*/ 631443 w 1166285"/>
              <a:gd name="connsiteY11" fmla="*/ 11393 h 1315046"/>
              <a:gd name="connsiteX12" fmla="*/ 534844 w 1166285"/>
              <a:gd name="connsiteY12" fmla="*/ 11393 h 131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6285" h="1315046">
                <a:moveTo>
                  <a:pt x="534844" y="11393"/>
                </a:moveTo>
                <a:lnTo>
                  <a:pt x="59701" y="248964"/>
                </a:lnTo>
                <a:cubicBezTo>
                  <a:pt x="23104" y="267263"/>
                  <a:pt x="0" y="304646"/>
                  <a:pt x="0" y="345563"/>
                </a:cubicBezTo>
                <a:lnTo>
                  <a:pt x="0" y="969484"/>
                </a:lnTo>
                <a:cubicBezTo>
                  <a:pt x="0" y="1010401"/>
                  <a:pt x="23104" y="1047784"/>
                  <a:pt x="59701" y="1066083"/>
                </a:cubicBezTo>
                <a:lnTo>
                  <a:pt x="534844" y="1303654"/>
                </a:lnTo>
                <a:cubicBezTo>
                  <a:pt x="565224" y="1318844"/>
                  <a:pt x="601062" y="1318844"/>
                  <a:pt x="631443" y="1303654"/>
                </a:cubicBezTo>
                <a:lnTo>
                  <a:pt x="1106584" y="1066083"/>
                </a:lnTo>
                <a:cubicBezTo>
                  <a:pt x="1143181" y="1047784"/>
                  <a:pt x="1166285" y="1010401"/>
                  <a:pt x="1166285" y="969484"/>
                </a:cubicBezTo>
                <a:lnTo>
                  <a:pt x="1166285" y="345562"/>
                </a:lnTo>
                <a:cubicBezTo>
                  <a:pt x="1166285" y="304646"/>
                  <a:pt x="1143181" y="267263"/>
                  <a:pt x="1106584" y="248964"/>
                </a:cubicBezTo>
                <a:lnTo>
                  <a:pt x="631443" y="11393"/>
                </a:lnTo>
                <a:cubicBezTo>
                  <a:pt x="601062" y="-3797"/>
                  <a:pt x="565224" y="-3797"/>
                  <a:pt x="534844" y="11393"/>
                </a:cubicBezTo>
              </a:path>
            </a:pathLst>
          </a:cu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0"/>
          </a:gradFill>
          <a:ln w="9525" cap="flat">
            <a:noFill/>
            <a:prstDash val="solid"/>
            <a:miter/>
          </a:ln>
          <a:effectLst>
            <a:outerShdw blurRad="152400" dist="76200" dir="2700000" algn="tl" rotWithShape="0">
              <a:schemeClr val="accent4">
                <a:alpha val="20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700" b="1" dirty="0">
                <a:solidFill>
                  <a:srgbClr val="FFFFFF"/>
                </a:solidFill>
                <a:latin typeface="+mn-ea"/>
                <a:sym typeface="+mn-ea"/>
              </a:rPr>
              <a:t>02</a:t>
            </a:r>
            <a:endParaRPr lang="en-US" altLang="zh-CN" sz="1700" b="1" dirty="0">
              <a:solidFill>
                <a:srgbClr val="FFFFFF"/>
              </a:solidFill>
              <a:latin typeface="+mn-ea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11"/>
            </p:custDataLst>
          </p:nvPr>
        </p:nvCxnSpPr>
        <p:spPr>
          <a:xfrm flipH="1">
            <a:off x="7227205" y="2868506"/>
            <a:ext cx="748041" cy="0"/>
          </a:xfrm>
          <a:prstGeom prst="line">
            <a:avLst/>
          </a:prstGeom>
          <a:ln w="9525">
            <a:gradFill>
              <a:gsLst>
                <a:gs pos="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圆角 20"/>
          <p:cNvSpPr/>
          <p:nvPr>
            <p:custDataLst>
              <p:tags r:id="rId12"/>
            </p:custDataLst>
          </p:nvPr>
        </p:nvSpPr>
        <p:spPr>
          <a:xfrm flipH="1">
            <a:off x="4987868" y="933139"/>
            <a:ext cx="1729220" cy="1729220"/>
          </a:xfrm>
          <a:prstGeom prst="roundRect">
            <a:avLst>
              <a:gd name="adj" fmla="val 17214"/>
            </a:avLst>
          </a:prstGeom>
          <a:gradFill flip="none" rotWithShape="0">
            <a:gsLst>
              <a:gs pos="100000">
                <a:schemeClr val="accent1">
                  <a:lumMod val="20000"/>
                  <a:lumOff val="80000"/>
                  <a:alpha val="20000"/>
                </a:schemeClr>
              </a:gs>
              <a:gs pos="4000">
                <a:schemeClr val="accent1">
                  <a:lumMod val="60000"/>
                  <a:lumOff val="40000"/>
                  <a:alpha val="20000"/>
                </a:schemeClr>
              </a:gs>
            </a:gsLst>
            <a:lin ang="18900000" scaled="0"/>
            <a:tileRect/>
          </a:gradFill>
          <a:ln w="34925">
            <a:gradFill flip="none" rotWithShape="1">
              <a:gsLst>
                <a:gs pos="55000">
                  <a:schemeClr val="accent1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2700000" scaled="1"/>
              <a:tileRect/>
            </a:gradFill>
          </a:ln>
          <a:effectLst/>
          <a:scene3d>
            <a:camera prst="isometricTopUp"/>
            <a:lightRig rig="threePt" dir="t"/>
          </a:scene3d>
          <a:sp3d prstMaterial="metal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22" name="Freeform 488"/>
          <p:cNvSpPr/>
          <p:nvPr>
            <p:custDataLst>
              <p:tags r:id="rId13"/>
            </p:custDataLst>
          </p:nvPr>
        </p:nvSpPr>
        <p:spPr>
          <a:xfrm>
            <a:off x="4453276" y="1525992"/>
            <a:ext cx="519458" cy="593215"/>
          </a:xfrm>
          <a:custGeom>
            <a:avLst/>
            <a:gdLst>
              <a:gd name="connsiteX0" fmla="*/ 534844 w 1166285"/>
              <a:gd name="connsiteY0" fmla="*/ 11393 h 1315046"/>
              <a:gd name="connsiteX1" fmla="*/ 59701 w 1166285"/>
              <a:gd name="connsiteY1" fmla="*/ 248964 h 1315046"/>
              <a:gd name="connsiteX2" fmla="*/ 0 w 1166285"/>
              <a:gd name="connsiteY2" fmla="*/ 345563 h 1315046"/>
              <a:gd name="connsiteX3" fmla="*/ 0 w 1166285"/>
              <a:gd name="connsiteY3" fmla="*/ 969484 h 1315046"/>
              <a:gd name="connsiteX4" fmla="*/ 59701 w 1166285"/>
              <a:gd name="connsiteY4" fmla="*/ 1066083 h 1315046"/>
              <a:gd name="connsiteX5" fmla="*/ 534844 w 1166285"/>
              <a:gd name="connsiteY5" fmla="*/ 1303654 h 1315046"/>
              <a:gd name="connsiteX6" fmla="*/ 631443 w 1166285"/>
              <a:gd name="connsiteY6" fmla="*/ 1303654 h 1315046"/>
              <a:gd name="connsiteX7" fmla="*/ 1106584 w 1166285"/>
              <a:gd name="connsiteY7" fmla="*/ 1066083 h 1315046"/>
              <a:gd name="connsiteX8" fmla="*/ 1166285 w 1166285"/>
              <a:gd name="connsiteY8" fmla="*/ 969484 h 1315046"/>
              <a:gd name="connsiteX9" fmla="*/ 1166285 w 1166285"/>
              <a:gd name="connsiteY9" fmla="*/ 345562 h 1315046"/>
              <a:gd name="connsiteX10" fmla="*/ 1106584 w 1166285"/>
              <a:gd name="connsiteY10" fmla="*/ 248964 h 1315046"/>
              <a:gd name="connsiteX11" fmla="*/ 631443 w 1166285"/>
              <a:gd name="connsiteY11" fmla="*/ 11393 h 1315046"/>
              <a:gd name="connsiteX12" fmla="*/ 534844 w 1166285"/>
              <a:gd name="connsiteY12" fmla="*/ 11393 h 131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6285" h="1315046">
                <a:moveTo>
                  <a:pt x="534844" y="11393"/>
                </a:moveTo>
                <a:lnTo>
                  <a:pt x="59701" y="248964"/>
                </a:lnTo>
                <a:cubicBezTo>
                  <a:pt x="23104" y="267263"/>
                  <a:pt x="0" y="304646"/>
                  <a:pt x="0" y="345563"/>
                </a:cubicBezTo>
                <a:lnTo>
                  <a:pt x="0" y="969484"/>
                </a:lnTo>
                <a:cubicBezTo>
                  <a:pt x="0" y="1010401"/>
                  <a:pt x="23104" y="1047784"/>
                  <a:pt x="59701" y="1066083"/>
                </a:cubicBezTo>
                <a:lnTo>
                  <a:pt x="534844" y="1303654"/>
                </a:lnTo>
                <a:cubicBezTo>
                  <a:pt x="565224" y="1318844"/>
                  <a:pt x="601062" y="1318844"/>
                  <a:pt x="631443" y="1303654"/>
                </a:cubicBezTo>
                <a:lnTo>
                  <a:pt x="1106584" y="1066083"/>
                </a:lnTo>
                <a:cubicBezTo>
                  <a:pt x="1143181" y="1047784"/>
                  <a:pt x="1166285" y="1010401"/>
                  <a:pt x="1166285" y="969484"/>
                </a:cubicBezTo>
                <a:lnTo>
                  <a:pt x="1166285" y="345562"/>
                </a:lnTo>
                <a:cubicBezTo>
                  <a:pt x="1166285" y="304646"/>
                  <a:pt x="1143181" y="267263"/>
                  <a:pt x="1106584" y="248964"/>
                </a:cubicBezTo>
                <a:lnTo>
                  <a:pt x="631443" y="11393"/>
                </a:lnTo>
                <a:cubicBezTo>
                  <a:pt x="601062" y="-3797"/>
                  <a:pt x="565224" y="-3797"/>
                  <a:pt x="534844" y="11393"/>
                </a:cubicBez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0">
                <a:srgbClr val="C09788">
                  <a:alpha val="100000"/>
                </a:srgbClr>
              </a:gs>
              <a:gs pos="78000">
                <a:schemeClr val="accent2"/>
              </a:gs>
            </a:gsLst>
            <a:lin ang="2700000" scaled="0"/>
          </a:gradFill>
          <a:ln w="9525" cap="flat">
            <a:noFill/>
            <a:prstDash val="solid"/>
            <a:miter/>
          </a:ln>
          <a:effectLst>
            <a:outerShdw blurRad="152400" dist="76200" dir="2700000" algn="tl" rotWithShape="0">
              <a:schemeClr val="accent1">
                <a:alpha val="20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/>
          <a:p>
            <a:pPr algn="ctr"/>
            <a:r>
              <a:rPr lang="en-US" altLang="zh-CN" sz="1700" b="1" dirty="0">
                <a:solidFill>
                  <a:schemeClr val="bg1"/>
                </a:solidFill>
                <a:latin typeface="+mn-ea"/>
              </a:rPr>
              <a:t>01</a:t>
            </a:r>
            <a:endParaRPr lang="en-US" altLang="zh-CN" sz="1700" b="1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14"/>
            </p:custDataLst>
          </p:nvPr>
        </p:nvCxnSpPr>
        <p:spPr>
          <a:xfrm>
            <a:off x="3705235" y="1821469"/>
            <a:ext cx="748041" cy="0"/>
          </a:xfrm>
          <a:prstGeom prst="line">
            <a:avLst/>
          </a:prstGeom>
          <a:ln w="9525">
            <a:gradFill>
              <a:gsLst>
                <a:gs pos="100000">
                  <a:schemeClr val="accent2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>
            <p:custDataLst>
              <p:tags r:id="rId15"/>
            </p:custDataLst>
          </p:nvPr>
        </p:nvSpPr>
        <p:spPr>
          <a:xfrm>
            <a:off x="8109956" y="2704367"/>
            <a:ext cx="2849437" cy="31487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诊断难点</a:t>
            </a:r>
            <a:endParaRPr lang="zh-CN" altLang="en-US" sz="2000" b="1" dirty="0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6"/>
            </p:custDataLst>
          </p:nvPr>
        </p:nvSpPr>
        <p:spPr>
          <a:xfrm>
            <a:off x="7360920" y="3046730"/>
            <a:ext cx="3598545" cy="6800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bg1"/>
                </a:solidFill>
                <a:latin typeface="+mn-ea"/>
                <a:cs typeface="+mn-ea"/>
              </a:rPr>
              <a:t>不典型表现、检验假阴性、鉴别诊断复杂(如“需排除结核、肿瘤”)</a:t>
            </a:r>
            <a:endParaRPr lang="zh-CN" altLang="en-US" sz="16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8109956" y="4344098"/>
            <a:ext cx="2849437" cy="3130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预后评估</a:t>
            </a:r>
            <a:endParaRPr lang="zh-CN" altLang="en-US" sz="2000" b="1" dirty="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8"/>
            </p:custDataLst>
          </p:nvPr>
        </p:nvSpPr>
        <p:spPr>
          <a:xfrm>
            <a:off x="8109956" y="4685359"/>
            <a:ext cx="2849357" cy="6801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使用评分系统(如CURB-65评分)、预期恢复时间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9"/>
            </p:custDataLst>
          </p:nvPr>
        </p:nvSpPr>
        <p:spPr>
          <a:xfrm>
            <a:off x="752158" y="3529030"/>
            <a:ext cx="2850037" cy="32386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诊断依据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20"/>
            </p:custDataLst>
          </p:nvPr>
        </p:nvSpPr>
        <p:spPr>
          <a:xfrm>
            <a:off x="752158" y="3881087"/>
            <a:ext cx="2850037" cy="6801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bg1"/>
                </a:solidFill>
                <a:latin typeface="+mn-ea"/>
                <a:cs typeface="+mn-ea"/>
              </a:rPr>
              <a:t>支持最终诊断的关键证据(如“痰培养检出肺炎链球菌”)</a:t>
            </a:r>
            <a:endParaRPr lang="zh-CN" altLang="en-US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3" name="矩形 32"/>
          <p:cNvSpPr/>
          <p:nvPr>
            <p:custDataLst>
              <p:tags r:id="rId21"/>
            </p:custDataLst>
          </p:nvPr>
        </p:nvSpPr>
        <p:spPr>
          <a:xfrm>
            <a:off x="744962" y="1645199"/>
            <a:ext cx="2850037" cy="34665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</a:rPr>
              <a:t>诊断方法</a:t>
            </a:r>
            <a:endParaRPr lang="zh-CN" altLang="en-US" sz="2000" b="1" dirty="0"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atin typeface="+mn-ea"/>
              <a:cs typeface="+mn-ea"/>
            </a:endParaRPr>
          </a:p>
        </p:txBody>
      </p:sp>
      <p:sp>
        <p:nvSpPr>
          <p:cNvPr id="36" name="矩形 35"/>
          <p:cNvSpPr/>
          <p:nvPr>
            <p:custDataLst>
              <p:tags r:id="rId22"/>
            </p:custDataLst>
          </p:nvPr>
        </p:nvSpPr>
        <p:spPr>
          <a:xfrm>
            <a:off x="744962" y="2020046"/>
            <a:ext cx="2850037" cy="6801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实验室(血培养、分子检测)、影像(CT/MRI)、病理活检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2780" y="225425"/>
            <a:ext cx="6097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诊断与治疗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诊断评估</a:t>
            </a:r>
            <a:endParaRPr lang="zh-CN" altLang="en-US" sz="24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030A0"/>
            </a:gs>
            <a:gs pos="100000">
              <a:srgbClr val="AC82E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52780" y="225425"/>
            <a:ext cx="3839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诊断与治疗</a:t>
            </a:r>
            <a:r>
              <a:rPr lang="en-US" altLang="zh-CN" sz="2400" b="1">
                <a:solidFill>
                  <a:schemeClr val="bg1"/>
                </a:solidFill>
              </a:rPr>
              <a:t>-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临床诊断</a:t>
            </a:r>
            <a:endParaRPr lang="en-US" altLang="zh-CN" sz="2400" b="1">
              <a:solidFill>
                <a:schemeClr val="bg1"/>
              </a:solidFill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930" y="163195"/>
            <a:ext cx="450850" cy="584835"/>
          </a:xfrm>
          <a:prstGeom prst="rect">
            <a:avLst/>
          </a:prstGeom>
        </p:spPr>
      </p:pic>
      <p:pic>
        <p:nvPicPr>
          <p:cNvPr id="3079" name="图片 7" descr="未标题-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59373" y="98252"/>
            <a:ext cx="2528074" cy="934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图形 10"/>
          <p:cNvSpPr/>
          <p:nvPr>
            <p:custDataLst>
              <p:tags r:id="rId4"/>
            </p:custDataLst>
          </p:nvPr>
        </p:nvSpPr>
        <p:spPr>
          <a:xfrm>
            <a:off x="2739757" y="2311901"/>
            <a:ext cx="1479536" cy="1229072"/>
          </a:xfrm>
          <a:custGeom>
            <a:avLst/>
            <a:gdLst>
              <a:gd name="connsiteX0" fmla="*/ 0 w 1665184"/>
              <a:gd name="connsiteY0" fmla="*/ 844140 h 1383293"/>
              <a:gd name="connsiteX1" fmla="*/ 857823 w 1665184"/>
              <a:gd name="connsiteY1" fmla="*/ 961880 h 1383293"/>
              <a:gd name="connsiteX2" fmla="*/ 975563 w 1665184"/>
              <a:gd name="connsiteY2" fmla="*/ 1382382 h 1383293"/>
              <a:gd name="connsiteX3" fmla="*/ 1177404 w 1665184"/>
              <a:gd name="connsiteY3" fmla="*/ 188158 h 1383293"/>
              <a:gd name="connsiteX4" fmla="*/ 1261504 w 1665184"/>
              <a:gd name="connsiteY4" fmla="*/ 743220 h 1383293"/>
              <a:gd name="connsiteX5" fmla="*/ 1530625 w 1665184"/>
              <a:gd name="connsiteY5" fmla="*/ 860960 h 1383293"/>
              <a:gd name="connsiteX6" fmla="*/ 1665185 w 1665184"/>
              <a:gd name="connsiteY6" fmla="*/ 827320 h 13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5184" h="1383293">
                <a:moveTo>
                  <a:pt x="0" y="844140"/>
                </a:moveTo>
                <a:cubicBezTo>
                  <a:pt x="0" y="844140"/>
                  <a:pt x="807362" y="743220"/>
                  <a:pt x="857823" y="961880"/>
                </a:cubicBezTo>
                <a:cubicBezTo>
                  <a:pt x="908283" y="1180541"/>
                  <a:pt x="941923" y="1399202"/>
                  <a:pt x="975563" y="1382382"/>
                </a:cubicBezTo>
                <a:cubicBezTo>
                  <a:pt x="1009203" y="1365562"/>
                  <a:pt x="1126943" y="827320"/>
                  <a:pt x="1177404" y="188158"/>
                </a:cubicBezTo>
                <a:cubicBezTo>
                  <a:pt x="1227864" y="-451004"/>
                  <a:pt x="1261504" y="743220"/>
                  <a:pt x="1261504" y="743220"/>
                </a:cubicBezTo>
                <a:cubicBezTo>
                  <a:pt x="1261504" y="743220"/>
                  <a:pt x="1278324" y="945060"/>
                  <a:pt x="1530625" y="860960"/>
                </a:cubicBezTo>
                <a:lnTo>
                  <a:pt x="1665185" y="827320"/>
                </a:lnTo>
              </a:path>
            </a:pathLst>
          </a:custGeom>
          <a:noFill/>
          <a:ln w="19050" cap="flat">
            <a:solidFill>
              <a:srgbClr val="000000">
                <a:lumMod val="50000"/>
                <a:lumOff val="50000"/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图形 10"/>
          <p:cNvSpPr/>
          <p:nvPr>
            <p:custDataLst>
              <p:tags r:id="rId5"/>
            </p:custDataLst>
          </p:nvPr>
        </p:nvSpPr>
        <p:spPr>
          <a:xfrm flipH="1">
            <a:off x="7095985" y="2311901"/>
            <a:ext cx="1479536" cy="1229072"/>
          </a:xfrm>
          <a:custGeom>
            <a:avLst/>
            <a:gdLst>
              <a:gd name="connsiteX0" fmla="*/ 0 w 1665184"/>
              <a:gd name="connsiteY0" fmla="*/ 844140 h 1383293"/>
              <a:gd name="connsiteX1" fmla="*/ 857823 w 1665184"/>
              <a:gd name="connsiteY1" fmla="*/ 961880 h 1383293"/>
              <a:gd name="connsiteX2" fmla="*/ 975563 w 1665184"/>
              <a:gd name="connsiteY2" fmla="*/ 1382382 h 1383293"/>
              <a:gd name="connsiteX3" fmla="*/ 1177404 w 1665184"/>
              <a:gd name="connsiteY3" fmla="*/ 188158 h 1383293"/>
              <a:gd name="connsiteX4" fmla="*/ 1261504 w 1665184"/>
              <a:gd name="connsiteY4" fmla="*/ 743220 h 1383293"/>
              <a:gd name="connsiteX5" fmla="*/ 1530625 w 1665184"/>
              <a:gd name="connsiteY5" fmla="*/ 860960 h 1383293"/>
              <a:gd name="connsiteX6" fmla="*/ 1665185 w 1665184"/>
              <a:gd name="connsiteY6" fmla="*/ 827320 h 13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5184" h="1383293">
                <a:moveTo>
                  <a:pt x="0" y="844140"/>
                </a:moveTo>
                <a:cubicBezTo>
                  <a:pt x="0" y="844140"/>
                  <a:pt x="807362" y="743220"/>
                  <a:pt x="857823" y="961880"/>
                </a:cubicBezTo>
                <a:cubicBezTo>
                  <a:pt x="908283" y="1180541"/>
                  <a:pt x="941923" y="1399202"/>
                  <a:pt x="975563" y="1382382"/>
                </a:cubicBezTo>
                <a:cubicBezTo>
                  <a:pt x="1009203" y="1365562"/>
                  <a:pt x="1126943" y="827320"/>
                  <a:pt x="1177404" y="188158"/>
                </a:cubicBezTo>
                <a:cubicBezTo>
                  <a:pt x="1227864" y="-451004"/>
                  <a:pt x="1261504" y="743220"/>
                  <a:pt x="1261504" y="743220"/>
                </a:cubicBezTo>
                <a:cubicBezTo>
                  <a:pt x="1261504" y="743220"/>
                  <a:pt x="1278324" y="945060"/>
                  <a:pt x="1530625" y="860960"/>
                </a:cubicBezTo>
                <a:lnTo>
                  <a:pt x="1665185" y="827320"/>
                </a:lnTo>
              </a:path>
            </a:pathLst>
          </a:custGeom>
          <a:noFill/>
          <a:ln w="19050" cap="flat">
            <a:solidFill>
              <a:srgbClr val="000000">
                <a:lumMod val="50000"/>
                <a:lumOff val="50000"/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21"/>
          <p:cNvSpPr/>
          <p:nvPr>
            <p:custDataLst>
              <p:tags r:id="rId6"/>
            </p:custDataLst>
          </p:nvPr>
        </p:nvSpPr>
        <p:spPr>
          <a:xfrm rot="273605">
            <a:off x="5212668" y="1629777"/>
            <a:ext cx="90607" cy="84631"/>
          </a:xfrm>
          <a:custGeom>
            <a:avLst/>
            <a:gdLst>
              <a:gd name="connsiteX0" fmla="*/ 119310 w 119309"/>
              <a:gd name="connsiteY0" fmla="*/ 16119 h 111440"/>
              <a:gd name="connsiteX1" fmla="*/ 82501 w 119309"/>
              <a:gd name="connsiteY1" fmla="*/ 63843 h 111440"/>
              <a:gd name="connsiteX2" fmla="*/ 45693 w 119309"/>
              <a:gd name="connsiteY2" fmla="*/ 111440 h 111440"/>
              <a:gd name="connsiteX3" fmla="*/ 22847 w 119309"/>
              <a:gd name="connsiteY3" fmla="*/ 55720 h 111440"/>
              <a:gd name="connsiteX4" fmla="*/ 0 w 119309"/>
              <a:gd name="connsiteY4" fmla="*/ 0 h 111440"/>
              <a:gd name="connsiteX5" fmla="*/ 59655 w 119309"/>
              <a:gd name="connsiteY5" fmla="*/ 8123 h 11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309" h="111440">
                <a:moveTo>
                  <a:pt x="119310" y="16119"/>
                </a:moveTo>
                <a:lnTo>
                  <a:pt x="82501" y="63843"/>
                </a:lnTo>
                <a:lnTo>
                  <a:pt x="45693" y="111440"/>
                </a:lnTo>
                <a:lnTo>
                  <a:pt x="22847" y="55720"/>
                </a:lnTo>
                <a:lnTo>
                  <a:pt x="0" y="0"/>
                </a:lnTo>
                <a:lnTo>
                  <a:pt x="59655" y="8123"/>
                </a:lnTo>
                <a:close/>
              </a:path>
            </a:pathLst>
          </a:custGeom>
          <a:solidFill>
            <a:srgbClr val="000000">
              <a:lumMod val="50000"/>
              <a:lumOff val="50000"/>
            </a:srgbClr>
          </a:solidFill>
          <a:ln w="1268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椭圆 25"/>
          <p:cNvSpPr/>
          <p:nvPr>
            <p:custDataLst>
              <p:tags r:id="rId7"/>
            </p:custDataLst>
          </p:nvPr>
        </p:nvSpPr>
        <p:spPr>
          <a:xfrm>
            <a:off x="4584708" y="1928241"/>
            <a:ext cx="2161466" cy="2161466"/>
          </a:xfrm>
          <a:prstGeom prst="ellipse">
            <a:avLst/>
          </a:prstGeom>
          <a:solidFill>
            <a:srgbClr val="000000">
              <a:lumMod val="50000"/>
              <a:lumOff val="50000"/>
              <a:alpha val="50000"/>
            </a:srgbClr>
          </a:solidFill>
          <a:ln>
            <a:noFill/>
          </a:ln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7" name="椭圆 26"/>
          <p:cNvSpPr/>
          <p:nvPr>
            <p:custDataLst>
              <p:tags r:id="rId8"/>
            </p:custDataLst>
          </p:nvPr>
        </p:nvSpPr>
        <p:spPr>
          <a:xfrm>
            <a:off x="2007983" y="2692739"/>
            <a:ext cx="775886" cy="775886"/>
          </a:xfrm>
          <a:prstGeom prst="ellipse">
            <a:avLst/>
          </a:prstGeom>
          <a:solidFill>
            <a:srgbClr val="F84949"/>
          </a:solidFill>
          <a:ln>
            <a:noFill/>
          </a:ln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椭圆 27"/>
          <p:cNvSpPr/>
          <p:nvPr>
            <p:custDataLst>
              <p:tags r:id="rId9"/>
            </p:custDataLst>
          </p:nvPr>
        </p:nvSpPr>
        <p:spPr>
          <a:xfrm>
            <a:off x="8547121" y="2692739"/>
            <a:ext cx="775886" cy="775886"/>
          </a:xfrm>
          <a:prstGeom prst="ellipse">
            <a:avLst/>
          </a:prstGeom>
          <a:solidFill>
            <a:srgbClr val="F84949"/>
          </a:solidFill>
          <a:ln>
            <a:noFill/>
          </a:ln>
        </p:spPr>
        <p:style>
          <a:lnRef idx="2">
            <a:srgbClr val="F84949">
              <a:shade val="15000"/>
            </a:srgbClr>
          </a:lnRef>
          <a:fillRef idx="1">
            <a:srgbClr val="F84949"/>
          </a:fillRef>
          <a:effectRef idx="0">
            <a:srgbClr val="F8494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1" name="文本框 34"/>
          <p:cNvSpPr txBox="1"/>
          <p:nvPr>
            <p:custDataLst>
              <p:tags r:id="rId10"/>
            </p:custDataLst>
          </p:nvPr>
        </p:nvSpPr>
        <p:spPr>
          <a:xfrm>
            <a:off x="951230" y="3706495"/>
            <a:ext cx="2830195" cy="162242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最终诊断：明确疾病名称及分型（如“重症社区获得性肺炎，肺炎链球菌感染”）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endParaRPr lang="zh-CN" altLang="en-US" kern="0" spc="0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2" name="文本框 34"/>
          <p:cNvSpPr txBox="1"/>
          <p:nvPr>
            <p:custDataLst>
              <p:tags r:id="rId11"/>
            </p:custDataLst>
          </p:nvPr>
        </p:nvSpPr>
        <p:spPr>
          <a:xfrm>
            <a:off x="7386955" y="3707130"/>
            <a:ext cx="3536315" cy="71945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鉴别诊断：列出已排除疾病及依据（如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排除肺结核：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T-SPOT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阴性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endParaRPr lang="zh-CN" altLang="en-US" sz="2000" kern="0" spc="0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4" name="图形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03212" y="2390890"/>
            <a:ext cx="1124555" cy="1235288"/>
          </a:xfrm>
          <a:prstGeom prst="rect">
            <a:avLst/>
          </a:prstGeom>
        </p:spPr>
      </p:pic>
      <p:grpSp>
        <p:nvGrpSpPr>
          <p:cNvPr id="7" name="图形 4"/>
          <p:cNvGrpSpPr/>
          <p:nvPr>
            <p:custDataLst>
              <p:tags r:id="rId15"/>
            </p:custDataLst>
          </p:nvPr>
        </p:nvGrpSpPr>
        <p:grpSpPr>
          <a:xfrm>
            <a:off x="4220231" y="1651217"/>
            <a:ext cx="2887725" cy="2774891"/>
            <a:chOff x="4470965" y="2205579"/>
            <a:chExt cx="3250069" cy="3123076"/>
          </a:xfrm>
          <a:solidFill>
            <a:srgbClr val="000000">
              <a:lumMod val="50000"/>
              <a:lumOff val="50000"/>
              <a:alpha val="50000"/>
            </a:srgbClr>
          </a:solidFill>
        </p:grpSpPr>
        <p:sp>
          <p:nvSpPr>
            <p:cNvPr id="8" name="任意多边形: 形状 6"/>
            <p:cNvSpPr/>
            <p:nvPr>
              <p:custDataLst>
                <p:tags r:id="rId16"/>
              </p:custDataLst>
            </p:nvPr>
          </p:nvSpPr>
          <p:spPr>
            <a:xfrm>
              <a:off x="6547398" y="2205579"/>
              <a:ext cx="1173636" cy="3123076"/>
            </a:xfrm>
            <a:custGeom>
              <a:avLst/>
              <a:gdLst>
                <a:gd name="connsiteX0" fmla="*/ 0 w 1173636"/>
                <a:gd name="connsiteY0" fmla="*/ 0 h 3123076"/>
                <a:gd name="connsiteX1" fmla="*/ 0 w 1173636"/>
                <a:gd name="connsiteY1" fmla="*/ 18206 h 3123076"/>
                <a:gd name="connsiteX2" fmla="*/ 1156182 w 1173636"/>
                <a:gd name="connsiteY2" fmla="*/ 1561538 h 3123076"/>
                <a:gd name="connsiteX3" fmla="*/ 0 w 1173636"/>
                <a:gd name="connsiteY3" fmla="*/ 3104870 h 3123076"/>
                <a:gd name="connsiteX4" fmla="*/ 0 w 1173636"/>
                <a:gd name="connsiteY4" fmla="*/ 3123077 h 3123076"/>
                <a:gd name="connsiteX5" fmla="*/ 1173636 w 1173636"/>
                <a:gd name="connsiteY5" fmla="*/ 1561689 h 3123076"/>
                <a:gd name="connsiteX6" fmla="*/ 0 w 1173636"/>
                <a:gd name="connsiteY6" fmla="*/ 0 h 312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636" h="3123076">
                  <a:moveTo>
                    <a:pt x="0" y="0"/>
                  </a:moveTo>
                  <a:lnTo>
                    <a:pt x="0" y="18206"/>
                  </a:lnTo>
                  <a:cubicBezTo>
                    <a:pt x="668070" y="213361"/>
                    <a:pt x="1156182" y="830423"/>
                    <a:pt x="1156182" y="1561538"/>
                  </a:cubicBezTo>
                  <a:cubicBezTo>
                    <a:pt x="1156182" y="2292654"/>
                    <a:pt x="668070" y="2909716"/>
                    <a:pt x="0" y="3104870"/>
                  </a:cubicBezTo>
                  <a:lnTo>
                    <a:pt x="0" y="3123077"/>
                  </a:lnTo>
                  <a:cubicBezTo>
                    <a:pt x="677850" y="2927471"/>
                    <a:pt x="1173636" y="2302434"/>
                    <a:pt x="1173636" y="1561689"/>
                  </a:cubicBezTo>
                  <a:cubicBezTo>
                    <a:pt x="1173636" y="820944"/>
                    <a:pt x="677850" y="195606"/>
                    <a:pt x="0" y="0"/>
                  </a:cubicBezTo>
                  <a:close/>
                </a:path>
              </a:pathLst>
            </a:custGeom>
            <a:grpFill/>
            <a:ln w="15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7"/>
            <p:cNvSpPr/>
            <p:nvPr>
              <p:custDataLst>
                <p:tags r:id="rId17"/>
              </p:custDataLst>
            </p:nvPr>
          </p:nvSpPr>
          <p:spPr>
            <a:xfrm>
              <a:off x="4470965" y="2205579"/>
              <a:ext cx="1173636" cy="3122775"/>
            </a:xfrm>
            <a:custGeom>
              <a:avLst/>
              <a:gdLst>
                <a:gd name="connsiteX0" fmla="*/ 1173636 w 1173636"/>
                <a:gd name="connsiteY0" fmla="*/ 3104720 h 3122775"/>
                <a:gd name="connsiteX1" fmla="*/ 17454 w 1173636"/>
                <a:gd name="connsiteY1" fmla="*/ 1561388 h 3122775"/>
                <a:gd name="connsiteX2" fmla="*/ 1173636 w 1173636"/>
                <a:gd name="connsiteY2" fmla="*/ 18206 h 3122775"/>
                <a:gd name="connsiteX3" fmla="*/ 1173636 w 1173636"/>
                <a:gd name="connsiteY3" fmla="*/ 0 h 3122775"/>
                <a:gd name="connsiteX4" fmla="*/ 0 w 1173636"/>
                <a:gd name="connsiteY4" fmla="*/ 1561388 h 3122775"/>
                <a:gd name="connsiteX5" fmla="*/ 1173636 w 1173636"/>
                <a:gd name="connsiteY5" fmla="*/ 3122776 h 3122775"/>
                <a:gd name="connsiteX6" fmla="*/ 1173636 w 1173636"/>
                <a:gd name="connsiteY6" fmla="*/ 3104720 h 312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636" h="3122775">
                  <a:moveTo>
                    <a:pt x="1173636" y="3104720"/>
                  </a:moveTo>
                  <a:cubicBezTo>
                    <a:pt x="505566" y="2909716"/>
                    <a:pt x="17454" y="2292654"/>
                    <a:pt x="17454" y="1561388"/>
                  </a:cubicBezTo>
                  <a:cubicBezTo>
                    <a:pt x="17454" y="830273"/>
                    <a:pt x="505566" y="213211"/>
                    <a:pt x="1173636" y="18206"/>
                  </a:cubicBezTo>
                  <a:lnTo>
                    <a:pt x="1173636" y="0"/>
                  </a:lnTo>
                  <a:cubicBezTo>
                    <a:pt x="495786" y="195606"/>
                    <a:pt x="0" y="820643"/>
                    <a:pt x="0" y="1561388"/>
                  </a:cubicBezTo>
                  <a:cubicBezTo>
                    <a:pt x="0" y="2302133"/>
                    <a:pt x="495786" y="2927170"/>
                    <a:pt x="1173636" y="3122776"/>
                  </a:cubicBezTo>
                  <a:lnTo>
                    <a:pt x="1173636" y="3104720"/>
                  </a:lnTo>
                  <a:close/>
                </a:path>
              </a:pathLst>
            </a:custGeom>
            <a:grpFill/>
            <a:ln w="15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</p:grpSp>
      <p:sp>
        <p:nvSpPr>
          <p:cNvPr id="11" name="任意多边形: 形状 8"/>
          <p:cNvSpPr/>
          <p:nvPr>
            <p:custDataLst>
              <p:tags r:id="rId18"/>
            </p:custDataLst>
          </p:nvPr>
        </p:nvSpPr>
        <p:spPr>
          <a:xfrm rot="3810366">
            <a:off x="6020046" y="4381405"/>
            <a:ext cx="90607" cy="84631"/>
          </a:xfrm>
          <a:custGeom>
            <a:avLst/>
            <a:gdLst>
              <a:gd name="connsiteX0" fmla="*/ 119310 w 119309"/>
              <a:gd name="connsiteY0" fmla="*/ 16119 h 111440"/>
              <a:gd name="connsiteX1" fmla="*/ 82501 w 119309"/>
              <a:gd name="connsiteY1" fmla="*/ 63843 h 111440"/>
              <a:gd name="connsiteX2" fmla="*/ 45693 w 119309"/>
              <a:gd name="connsiteY2" fmla="*/ 111440 h 111440"/>
              <a:gd name="connsiteX3" fmla="*/ 22847 w 119309"/>
              <a:gd name="connsiteY3" fmla="*/ 55720 h 111440"/>
              <a:gd name="connsiteX4" fmla="*/ 0 w 119309"/>
              <a:gd name="connsiteY4" fmla="*/ 0 h 111440"/>
              <a:gd name="connsiteX5" fmla="*/ 59655 w 119309"/>
              <a:gd name="connsiteY5" fmla="*/ 8123 h 11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309" h="111440">
                <a:moveTo>
                  <a:pt x="119310" y="16119"/>
                </a:moveTo>
                <a:lnTo>
                  <a:pt x="82501" y="63843"/>
                </a:lnTo>
                <a:lnTo>
                  <a:pt x="45693" y="111440"/>
                </a:lnTo>
                <a:lnTo>
                  <a:pt x="22847" y="55720"/>
                </a:lnTo>
                <a:lnTo>
                  <a:pt x="0" y="0"/>
                </a:lnTo>
                <a:lnTo>
                  <a:pt x="59655" y="8123"/>
                </a:lnTo>
                <a:close/>
              </a:path>
            </a:pathLst>
          </a:custGeom>
          <a:solidFill>
            <a:srgbClr val="000000">
              <a:lumMod val="50000"/>
              <a:lumOff val="50000"/>
            </a:srgbClr>
          </a:solidFill>
          <a:ln w="1268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片 14" descr="病例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139315" y="2823845"/>
            <a:ext cx="514350" cy="514350"/>
          </a:xfrm>
          <a:prstGeom prst="rect">
            <a:avLst/>
          </a:prstGeom>
        </p:spPr>
      </p:pic>
      <p:pic>
        <p:nvPicPr>
          <p:cNvPr id="16" name="图片 15" descr="文件纸手写诊断书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77275" y="2862580"/>
            <a:ext cx="475615" cy="475615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8"/>
  <p:tag name="KSO_WM_UNIT_ID" val="custom20235239_1*i*8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7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7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16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16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12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12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22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22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5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5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17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17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9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9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14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14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11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11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21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21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9"/>
  <p:tag name="KSO_WM_UNIT_ID" val="custom20235239_1*i*9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11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875_1*l_h_f*1_1_1"/>
  <p:tag name="KSO_WM_TEMPLATE_CATEGORY" val="diagram"/>
  <p:tag name="KSO_WM_TEMPLATE_INDEX" val="20234875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07"/>
  <p:tag name="KSO_WM_UNIT_TEXT_FILL_TYPE" val="1"/>
  <p:tag name="KSO_WM_DIAGRAM_GROUP_CODE" val="l1-1"/>
  <p:tag name="KSO_WM_DIAGRAM_COLOR_TRICK" val="1"/>
  <p:tag name="KSO_WM_DIAGRAM_COLOR_TEXT_CAN_REMOVE" val="n"/>
  <p:tag name="KSO_WM_DIAGRAM_VERSION" val="3"/>
  <p:tag name="KSO_WM_UNIT_TEXT_TYPE" val="1"/>
  <p:tag name="KSO_WM_UNIT_TEXT_LAYER_COUNT" val="1"/>
  <p:tag name="KSO_WM_BEAUTIFY_FLAG" val="#wm#"/>
  <p:tag name="KSO_WM_UNIT_PRESET_TEXT" val="单击此处添加你的文本具体内容，简明扼要地阐述您的观点。根据需要可酌情增减文字，以便观者准确地理解您传达的思想。单击此处添加你的文本具体内容，简明扼要地阐述您的观点。根据需要可酌情增减文字，以便观者准确地理解您传达的思想。单击此处添加文本具体内容，简明扼要地阐述您的观点。单击此处添加文本具体内容"/>
  <p:tag name="KSO_WM_UNIT_USESOURCEFORMAT_APPLY" val="1"/>
</p:tagLst>
</file>

<file path=ppt/tags/tag11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4875_1*l_h_f*1_2_1"/>
  <p:tag name="KSO_WM_TEMPLATE_CATEGORY" val="diagram"/>
  <p:tag name="KSO_WM_TEMPLATE_INDEX" val="20234875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07"/>
  <p:tag name="KSO_WM_UNIT_TEXT_FILL_TYPE" val="1"/>
  <p:tag name="KSO_WM_DIAGRAM_GROUP_CODE" val="l1-1"/>
  <p:tag name="KSO_WM_DIAGRAM_COLOR_TRICK" val="1"/>
  <p:tag name="KSO_WM_DIAGRAM_COLOR_TEXT_CAN_REMOVE" val="n"/>
  <p:tag name="KSO_WM_DIAGRAM_VERSION" val="3"/>
  <p:tag name="KSO_WM_UNIT_TEXT_TYPE" val="1"/>
  <p:tag name="KSO_WM_UNIT_TEXT_LAYER_COUNT" val="1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可酌情增减文字，以便观者准确地理解您传达的思想。单击此处添加文本具体内容，简明扼要地阐述您的观点。单击此处添加文本具体内容"/>
  <p:tag name="KSO_WM_UNIT_USESOURCEFORMAT_APPLY" val="1"/>
</p:tagLst>
</file>

<file path=ppt/tags/tag1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4875_1*l_h_i*1_1_1"/>
  <p:tag name="KSO_WM_TEMPLATE_CATEGORY" val="diagram"/>
  <p:tag name="KSO_WM_TEMPLATE_INDEX" val="20234875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TYPE" val="1"/>
  <p:tag name="KSO_WM_DIAGRAM_GROUP_CODE" val="l1-1"/>
  <p:tag name="KSO_WM_DIAGRAM_COLOR_TRICK" val="1"/>
  <p:tag name="KSO_WM_DIAGRAM_COLOR_TEXT_CAN_REMOVE" val="n"/>
  <p:tag name="KSO_WM_DIAGRAM_VERSION" val="3"/>
  <p:tag name="KSO_WM_BEAUTIFY_FLAG" val="#wm#"/>
  <p:tag name="KSO_WM_UNIT_USESOURCEFORMAT_APPLY" val="1"/>
</p:tagLst>
</file>

<file path=ppt/tags/tag1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diagram20234875_1*l_h_i*1_2_1"/>
  <p:tag name="KSO_WM_TEMPLATE_CATEGORY" val="diagram"/>
  <p:tag name="KSO_WM_TEMPLATE_INDEX" val="20234875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TYPE" val="1"/>
  <p:tag name="KSO_WM_DIAGRAM_GROUP_CODE" val="l1-1"/>
  <p:tag name="KSO_WM_DIAGRAM_COLOR_TRICK" val="1"/>
  <p:tag name="KSO_WM_DIAGRAM_COLOR_TEXT_CAN_REMOVE" val="n"/>
  <p:tag name="KSO_WM_DIAGRAM_VERSION" val="3"/>
  <p:tag name="KSO_WM_BEAUTIFY_FLAG" val="#wm#"/>
  <p:tag name="KSO_WM_UNIT_USESOURCEFORMAT_APPLY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13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13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13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13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16.xml><?xml version="1.0" encoding="utf-8"?>
<p:tagLst xmlns:p="http://schemas.openxmlformats.org/presentationml/2006/main">
  <p:tag name="KSO_WM_SLIDE_ID" val="diagram20234875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4875"/>
  <p:tag name="KSO_WM_SLIDE_TYPE" val="text"/>
  <p:tag name="KSO_WM_SLIDE_SUBTYPE" val="diag"/>
  <p:tag name="KSO_WM_SLIDE_SIZE" val="862.85*400.95"/>
  <p:tag name="KSO_WM_SLIDE_POSITION" val="48.05*112.0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3&quot;:[20481778],&quot;65&quot;:[20234875]}"/>
</p:tagLst>
</file>

<file path=ppt/tags/tag117.xml><?xml version="1.0" encoding="utf-8"?>
<p:tagLst xmlns:p="http://schemas.openxmlformats.org/presentationml/2006/main">
  <p:tag name="picid" val="{95cd54c3-8799-43e1-b6ec-72864dfc2aa1}"/>
</p:tagLst>
</file>

<file path=ppt/tags/tag118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31402_3*l_h_i*1_4_3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gradient&quot;:[{&quot;brightness&quot;:0.800000011920929,&quot;colorType&quot;:1,&quot;foreColorIndex&quot;:8,&quot;pos&quot;:1,&quot;transparency&quot;:1},{&quot;brightness&quot;:0.4000000059604645,&quot;colorType&quot;:1,&quot;foreColorIndex&quot;:8,&quot;pos&quot;:0.30000001192092896,&quot;transparency&quot;:0.800000011920929}],&quot;type&quot;:3},&quot;glow&quot;:{&quot;colorType&quot;:0},&quot;line&quot;:{&quot;gradient&quot;:[{&quot;brightness&quot;:0,&quot;colorType&quot;:1,&quot;foreColorIndex&quot;:8,&quot;pos&quot;:0.550000011920929,&quot;transparency&quot;:1},{&quot;brightness&quot;:0,&quot;colorType&quot;:1,&quot;foreColorIndex&quot;:8,&quot;pos&quot;:1,&quot;transparency&quot;:0}],&quot;type&quot;:2},&quot;shadow&quot;:{&quot;brightness&quot;:0,&quot;colorType&quot;:1,&quot;foreColorIndex&quot;:8,&quot;transparency&quot;:0.7099999785423279},&quot;threeD&quot;:{&quot;curvedSurface&quot;:{&quot;brightness&quot;:0,&quot;colorType&quot;:2,&quot;rgb&quot;:&quot;#000000&quot;},&quot;depth&quot;:{&quot;brightness&quot;:0,&quot;colorType&quot;:1,&quot;foreColorIndex&quot;:14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8"/>
  <p:tag name="KSO_WM_UNIT_SHADOW_SCHEMECOLOR_INDEX" val="8"/>
  <p:tag name="KSO_WM_UNIT_TEXT_FILL_FORE_SCHEMECOLOR_INDEX" val="2"/>
  <p:tag name="KSO_WM_UNIT_TEXT_FILL_TYPE" val="1"/>
  <p:tag name="KSO_WM_UNIT_USESOURCEFORMAT_APPLY" val="1"/>
</p:tagLst>
</file>

<file path=ppt/tags/tag119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402_3*l_h_i*1_4_1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BEAUTIFY_FLAG" val="#wm#"/>
  <p:tag name="KSO_WM_UNIT_FILL_TYPE" val="3"/>
  <p:tag name="KSO_WM_UNIT_SHADOW_SCHEMECOLOR_INDEX" val="8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0"/>
  <p:tag name="KSO_WM_UNIT_ID" val="custom20235239_1*i*10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120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402_3*l_h_i*1_4_2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8,&quot;pos&quot;:0,&quot;transparency&quot;:0},{&quot;brightness&quot;:0.4000000059604645,&quot;colorType&quot;:1,&quot;foreColorIndex&quot;:8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8"/>
  <p:tag name="KSO_WM_UNIT_USESOURCEFORMAT_APPLY" val="1"/>
</p:tagLst>
</file>

<file path=ppt/tags/tag121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402_3*l_h_i*1_3_3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gradient&quot;:[{&quot;brightness&quot;:0.800000011920929,&quot;colorType&quot;:1,&quot;foreColorIndex&quot;:5,&quot;pos&quot;:1,&quot;transparency&quot;:1},{&quot;brightness&quot;:0.4000000059604645,&quot;colorType&quot;:1,&quot;foreColorIndex&quot;:5,&quot;pos&quot;:0.30000001192092896,&quot;transparency&quot;:0.800000011920929}],&quot;type&quot;:3},&quot;glow&quot;:{&quot;colorType&quot;:0},&quot;line&quot;:{&quot;gradient&quot;:[{&quot;brightness&quot;:0,&quot;colorType&quot;:1,&quot;foreColorIndex&quot;:5,&quot;pos&quot;:0.550000011920929,&quot;transparency&quot;:1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brightness&quot;:0,&quot;colorType&quot;:1,&quot;foreColorIndex&quot;:14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122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402_3*l_h_i*1_3_1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BEAUTIFY_FLAG" val="#wm#"/>
  <p:tag name="KSO_WM_UNIT_FILL_TYPE" val="3"/>
  <p:tag name="KSO_WM_UNIT_SHADOW_SCHEMECOLOR_INDEX" val="5"/>
  <p:tag name="KSO_WM_UNIT_USESOURCEFORMAT_APPLY" val="1"/>
</p:tagLst>
</file>

<file path=ppt/tags/tag123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402_3*l_h_i*1_3_2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1"/>
</p:tagLst>
</file>

<file path=ppt/tags/tag124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402_3*l_h_i*1_2_3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gradient&quot;:[{&quot;brightness&quot;:0.800000011920929,&quot;colorType&quot;:1,&quot;foreColorIndex&quot;:8,&quot;pos&quot;:1,&quot;transparency&quot;:1},{&quot;brightness&quot;:0.4000000059604645,&quot;colorType&quot;:1,&quot;foreColorIndex&quot;:8,&quot;pos&quot;:0.30000001192092896,&quot;transparency&quot;:0.800000011920929}],&quot;type&quot;:3},&quot;glow&quot;:{&quot;colorType&quot;:0},&quot;line&quot;:{&quot;gradient&quot;:[{&quot;brightness&quot;:0,&quot;colorType&quot;:1,&quot;foreColorIndex&quot;:8,&quot;pos&quot;:0.550000011920929,&quot;transparency&quot;:1},{&quot;brightness&quot;:0,&quot;colorType&quot;:1,&quot;foreColorIndex&quot;:8,&quot;pos&quot;:1,&quot;transparency&quot;:0}],&quot;type&quot;:2},&quot;shadow&quot;:{&quot;colorType&quot;:0},&quot;threeD&quot;:{&quot;curvedSurface&quot;:{&quot;brightness&quot;:0,&quot;colorType&quot;:2,&quot;rgb&quot;:&quot;#000000&quot;},&quot;depth&quot;:{&quot;brightness&quot;:0,&quot;colorType&quot;:1,&quot;foreColorIndex&quot;:14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8"/>
  <p:tag name="KSO_WM_UNIT_TEXT_FILL_FORE_SCHEMECOLOR_INDEX" val="2"/>
  <p:tag name="KSO_WM_UNIT_TEXT_FILL_TYPE" val="1"/>
  <p:tag name="KSO_WM_UNIT_USESOURCEFORMAT_APPLY" val="1"/>
</p:tagLst>
</file>

<file path=ppt/tags/tag125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402_3*l_h_i*1_2_1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BEAUTIFY_FLAG" val="#wm#"/>
  <p:tag name="KSO_WM_UNIT_FILL_TYPE" val="3"/>
  <p:tag name="KSO_WM_UNIT_SHADOW_SCHEMECOLOR_INDEX" val="8"/>
  <p:tag name="KSO_WM_UNIT_USESOURCEFORMAT_APPLY" val="1"/>
</p:tagLst>
</file>

<file path=ppt/tags/tag126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402_3*l_h_i*1_2_2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8,&quot;pos&quot;:0,&quot;transparency&quot;:0},{&quot;brightness&quot;:0.4000000059604645,&quot;colorType&quot;:1,&quot;foreColorIndex&quot;:8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8"/>
  <p:tag name="KSO_WM_UNIT_USESOURCEFORMAT_APPLY" val="1"/>
</p:tagLst>
</file>

<file path=ppt/tags/tag127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402_3*l_h_i*1_1_3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gradient&quot;:[{&quot;brightness&quot;:0.800000011920929,&quot;colorType&quot;:1,&quot;foreColorIndex&quot;:5,&quot;pos&quot;:1,&quot;transparency&quot;:0.800000011920929},{&quot;brightness&quot;:0.4000000059604645,&quot;colorType&quot;:1,&quot;foreColorIndex&quot;:5,&quot;pos&quot;:0.03999999910593033,&quot;transparency&quot;:0.800000011920929}],&quot;type&quot;:3},&quot;glow&quot;:{&quot;colorType&quot;:0},&quot;line&quot;:{&quot;gradient&quot;:[{&quot;brightness&quot;:0,&quot;colorType&quot;:1,&quot;foreColorIndex&quot;:5,&quot;pos&quot;:0.550000011920929,&quot;transparency&quot;:1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brightness&quot;:0,&quot;colorType&quot;:1,&quot;foreColorIndex&quot;:14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128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402_3*l_h_i*1_1_1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BEAUTIFY_FLAG" val="#wm#"/>
  <p:tag name="KSO_WM_UNIT_FILL_TYPE" val="3"/>
  <p:tag name="KSO_WM_UNIT_SHADOW_SCHEMECOLOR_INDEX" val="5"/>
  <p:tag name="KSO_WM_UNIT_USESOURCEFORMAT_APPLY" val="1"/>
</p:tagLst>
</file>

<file path=ppt/tags/tag129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402_3*l_h_i*1_1_2"/>
  <p:tag name="KSO_WM_TEMPLATE_CATEGORY" val="diagram"/>
  <p:tag name="KSO_WM_TEMPLATE_INDEX" val="2023140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1"/>
  <p:tag name="KSO_WM_UNIT_ID" val="custom20235239_1*i*11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402_3*l_h_a*1_2_1"/>
  <p:tag name="KSO_WM_TEMPLATE_CATEGORY" val="diagram"/>
  <p:tag name="KSO_WM_TEMPLATE_INDEX" val="20231402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402_3*l_h_f*1_2_1"/>
  <p:tag name="KSO_WM_TEMPLATE_CATEGORY" val="diagram"/>
  <p:tag name="KSO_WM_TEMPLATE_INDEX" val="20231402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项正文，请尽量言简意赅的阐述观点"/>
  <p:tag name="KSO_WM_UNIT_TEXT_FILL_FORE_SCHEMECOLOR_INDEX" val="1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402_3*l_h_a*1_4_1"/>
  <p:tag name="KSO_WM_TEMPLATE_CATEGORY" val="diagram"/>
  <p:tag name="KSO_WM_TEMPLATE_INDEX" val="20231402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402_3*l_h_f*1_4_1"/>
  <p:tag name="KSO_WM_TEMPLATE_CATEGORY" val="diagram"/>
  <p:tag name="KSO_WM_TEMPLATE_INDEX" val="20231402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正文，文字是您思想的提炼，请言简意赅的阐述您的观点"/>
  <p:tag name="KSO_WM_UNIT_TEXT_FILL_FORE_SCHEMECOLOR_INDEX" val="1"/>
  <p:tag name="KSO_WM_UNIT_TEXT_FILL_TYPE" val="1"/>
  <p:tag name="KSO_WM_UNIT_USESOURCEFORMAT_APPLY" val="1"/>
</p:tagLst>
</file>

<file path=ppt/tags/tag1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402_3*l_h_a*1_3_1"/>
  <p:tag name="KSO_WM_TEMPLATE_CATEGORY" val="diagram"/>
  <p:tag name="KSO_WM_TEMPLATE_INDEX" val="20231402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402_3*l_h_f*1_3_1"/>
  <p:tag name="KSO_WM_TEMPLATE_CATEGORY" val="diagram"/>
  <p:tag name="KSO_WM_TEMPLATE_INDEX" val="20231402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项正文，请尽量言简意赅的阐述观点"/>
  <p:tag name="KSO_WM_UNIT_TEXT_FILL_FORE_SCHEMECOLOR_INDEX" val="1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402_3*l_h_a*1_1_1"/>
  <p:tag name="KSO_WM_TEMPLATE_CATEGORY" val="diagram"/>
  <p:tag name="KSO_WM_TEMPLATE_INDEX" val="20231402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402_3*l_h_f*1_1_1"/>
  <p:tag name="KSO_WM_TEMPLATE_CATEGORY" val="diagram"/>
  <p:tag name="KSO_WM_TEMPLATE_INDEX" val="20231402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9.5125122070312,&quot;left&quot;:35.02638405627158,&quot;top&quot;:63.22090925081507,&quot;width&quot;:851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正文，文字是您思想的提炼，请言简意赅的阐述您的观点"/>
  <p:tag name="KSO_WM_UNIT_TEXT_FILL_FORE_SCHEMECOLOR_INDEX" val="1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SLIDE_ID" val="diagram20231402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402"/>
  <p:tag name="KSO_WM_SLIDE_TYPE" val="text"/>
  <p:tag name="KSO_WM_SLIDE_SUBTYPE" val="diag"/>
  <p:tag name="KSO_WM_SLIDE_SIZE" val="851.543*369.513"/>
  <p:tag name="KSO_WM_SLIDE_POSITION" val="54.2*134.187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3&quot;:[20481778],&quot;65&quot;:[20231402]}"/>
</p:tagLst>
</file>

<file path=ppt/tags/tag139.xml><?xml version="1.0" encoding="utf-8"?>
<p:tagLst xmlns:p="http://schemas.openxmlformats.org/presentationml/2006/main">
  <p:tag name="picid" val="{95cd54c3-8799-43e1-b6ec-72864dfc2aa1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2"/>
  <p:tag name="KSO_WM_UNIT_ID" val="custom20235239_1*i*12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4428_1*q_h_i*1_1_2"/>
  <p:tag name="KSO_WM_TEMPLATE_CATEGORY" val="diagram"/>
  <p:tag name="KSO_WM_TEMPLATE_INDEX" val="20234428"/>
  <p:tag name="KSO_WM_UNIT_LAYERLEVEL" val="1_1_1"/>
  <p:tag name="KSO_WM_TAG_VERSION" val="3.0"/>
  <p:tag name="KSO_WM_DIAGRAM_VERSION" val="3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BEAUTIFY_FLAG" val="#wm#"/>
  <p:tag name="KSO_WM_UNIT_LINE_FORE_SCHEMECOLOR_INDEX" val="13"/>
  <p:tag name="KSO_WM_DIAGRAM_USE_COLOR_VALUE" val="{&quot;color_scheme&quot;:1,&quot;color_type&quot;:1,&quot;theme_color_indexes&quot;:[]}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4428_1*q_h_i*1_2_2"/>
  <p:tag name="KSO_WM_TEMPLATE_CATEGORY" val="diagram"/>
  <p:tag name="KSO_WM_TEMPLATE_INDEX" val="20234428"/>
  <p:tag name="KSO_WM_UNIT_LAYERLEVEL" val="1_1_1"/>
  <p:tag name="KSO_WM_TAG_VERSION" val="3.0"/>
  <p:tag name="KSO_WM_DIAGRAM_VERSION" val="3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BEAUTIFY_FLAG" val="#wm#"/>
  <p:tag name="KSO_WM_UNIT_LINE_FORE_SCHEMECOLOR_INDEX" val="13"/>
  <p:tag name="KSO_WM_DIAGRAM_USE_COLOR_VALUE" val="{&quot;color_scheme&quot;:1,&quot;color_type&quot;:1,&quot;theme_color_indexes&quot;:[]}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6"/>
  <p:tag name="KSO_WM_UNIT_ID" val="diagram20234428_1*q_i*1_6"/>
  <p:tag name="KSO_WM_TEMPLATE_CATEGORY" val="diagram"/>
  <p:tag name="KSO_WM_TEMPLATE_INDEX" val="20234428"/>
  <p:tag name="KSO_WM_UNIT_LAYERLEVEL" val="1_1"/>
  <p:tag name="KSO_WM_TAG_VERSION" val="3.0"/>
  <p:tag name="KSO_WM_DIAGRAM_VERSION" val="3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solid&quot;:{&quot;brightness&quot;:0.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BEAUTIFY_FLAG" val="#wm#"/>
  <p:tag name="KSO_WM_UNIT_FILL_TYPE" val="1"/>
  <p:tag name="KSO_WM_UNIT_FILL_FORE_SCHEMECOLOR_INDEX" val="13"/>
  <p:tag name="KSO_WM_UNIT_FILL_FORE_SCHEMECOLOR_INDEX_BRIGHTNESS" val="0.5"/>
  <p:tag name="KSO_WM_UNIT_LINE_FORE_SCHEMECOLOR_INDEX" val="-2"/>
  <p:tag name="KSO_WM_DIAGRAM_USE_COLOR_VALUE" val="{&quot;color_scheme&quot;:1,&quot;color_type&quot;:1,&quot;theme_color_indexes&quot;:[]}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234428_1*q_i*1_1"/>
  <p:tag name="KSO_WM_TEMPLATE_CATEGORY" val="diagram"/>
  <p:tag name="KSO_WM_TEMPLATE_INDEX" val="20234428"/>
  <p:tag name="KSO_WM_UNIT_LAYERLEVEL" val="1_1"/>
  <p:tag name="KSO_WM_TAG_VERSION" val="3.0"/>
  <p:tag name="KSO_WM_DIAGRAM_VERSION" val="3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solid&quot;:{&quot;brightness&quot;:0.5,&quot;colorType&quot;:1,&quot;foreColorIndex&quot;:13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BEAUTIFY_FLAG" val="#wm#"/>
  <p:tag name="KSO_WM_UNIT_FILL_TYPE" val="1"/>
  <p:tag name="KSO_WM_UNIT_FILL_FORE_SCHEMECOLOR_INDEX" val="13"/>
  <p:tag name="KSO_WM_UNIT_FILL_FORE_SCHEMECOLOR_INDEX_BRIGHTNESS" val="0.5"/>
  <p:tag name="KSO_WM_UNIT_LINE_FORE_SCHEMECOLOR_INDEX" val="-2"/>
  <p:tag name="KSO_WM_DIAGRAM_USE_COLOR_VALUE" val="{&quot;color_scheme&quot;:1,&quot;color_type&quot;:1,&quot;theme_color_indexes&quot;:[]}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4428_1*q_h_i*1_1_1"/>
  <p:tag name="KSO_WM_TEMPLATE_CATEGORY" val="diagram"/>
  <p:tag name="KSO_WM_TEMPLATE_INDEX" val="20234428"/>
  <p:tag name="KSO_WM_UNIT_LAYERLEVEL" val="1_1_1"/>
  <p:tag name="KSO_WM_TAG_VERSION" val="3.0"/>
  <p:tag name="KSO_WM_DIAGRAM_VERSION" val="3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DIAGRAM_USE_COLOR_VALUE" val="{&quot;color_scheme&quot;:1,&quot;color_type&quot;:1,&quot;theme_color_indexes&quot;:[]}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34428_1*q_h_i*1_2_1"/>
  <p:tag name="KSO_WM_TEMPLATE_CATEGORY" val="diagram"/>
  <p:tag name="KSO_WM_TEMPLATE_INDEX" val="20234428"/>
  <p:tag name="KSO_WM_UNIT_LAYERLEVEL" val="1_1_1"/>
  <p:tag name="KSO_WM_TAG_VERSION" val="3.0"/>
  <p:tag name="KSO_WM_DIAGRAM_VERSION" val="3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DIAGRAM_USE_COLOR_VALUE" val="{&quot;color_scheme&quot;:1,&quot;color_type&quot;:1,&quot;theme_color_indexes&quot;:[]}"/>
</p:tagLst>
</file>

<file path=ppt/tags/tag14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4428_1*q_h_f*1_1_1"/>
  <p:tag name="KSO_WM_TEMPLATE_CATEGORY" val="diagram"/>
  <p:tag name="KSO_WM_TEMPLATE_INDEX" val="20234428"/>
  <p:tag name="KSO_WM_UNIT_LAYERLEVEL" val="1_1_1"/>
  <p:tag name="KSO_WM_TAG_VERSION" val="3.0"/>
  <p:tag name="KSO_WM_DIAGRAM_VERSION" val="3"/>
  <p:tag name="KSO_WM_UNIT_VALUE" val="12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COLOR_TRICK" val="1"/>
  <p:tag name="KSO_WM_DIAGRAM_COLOR_TEXT_CAN_REMOVE" val="n"/>
  <p:tag name="KSO_WM_UNIT_TEXT_LAYER_COUNT" val="1"/>
  <p:tag name="KSO_WM_BEAUTIFY_FLAG" val="#wm#"/>
  <p:tag name="KSO_WM_UNIT_PRESET_TEXT" val="单击此处添加文本内容"/>
  <p:tag name="KSO_WM_UNIT_LINE_FORE_SCHEMECOLOR_INDEX" val="-2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4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4428_1*q_h_f*1_2_1"/>
  <p:tag name="KSO_WM_TEMPLATE_CATEGORY" val="diagram"/>
  <p:tag name="KSO_WM_TEMPLATE_INDEX" val="20234428"/>
  <p:tag name="KSO_WM_UNIT_LAYERLEVEL" val="1_1_1"/>
  <p:tag name="KSO_WM_TAG_VERSION" val="3.0"/>
  <p:tag name="KSO_WM_DIAGRAM_VERSION" val="3"/>
  <p:tag name="KSO_WM_UNIT_VALUE" val="12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COLOR_TRICK" val="1"/>
  <p:tag name="KSO_WM_DIAGRAM_COLOR_TEXT_CAN_REMOVE" val="n"/>
  <p:tag name="KSO_WM_UNIT_TEXT_LAYER_COUNT" val="1"/>
  <p:tag name="KSO_WM_BEAUTIFY_FLAG" val="#wm#"/>
  <p:tag name="KSO_WM_UNIT_PRESET_TEXT" val="单击此处输入您的项正文"/>
  <p:tag name="KSO_WM_UNIT_LINE_FORE_SCHEMECOLOR_INDEX" val="-2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234428_1*q_i*1_2"/>
  <p:tag name="KSO_WM_TEMPLATE_CATEGORY" val="diagram"/>
  <p:tag name="KSO_WM_TEMPLATE_INDEX" val="20234428"/>
  <p:tag name="KSO_WM_UNIT_LAYERLEVEL" val="1_1"/>
  <p:tag name="KSO_WM_TAG_VERSION" val="3.0"/>
  <p:tag name="KSO_WM_DIAGRAM_VERSION" val="3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  <p:tag name="KSO_WM_BEAUTIFY_FLAG" val="#wm#"/>
  <p:tag name="KSO_WM_DIAGRAM_USE_COLOR_VALUE" val="{&quot;color_scheme&quot;:1,&quot;color_type&quot;:1,&quot;theme_color_indexes&quot;:[]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"/>
  <p:tag name="KSO_WM_UNIT_ID" val="diagram20234428_1*q_i*1_3"/>
  <p:tag name="KSO_WM_TEMPLATE_CATEGORY" val="diagram"/>
  <p:tag name="KSO_WM_TEMPLATE_INDEX" val="20234428"/>
  <p:tag name="KSO_WM_UNIT_LAYERLEVEL" val="1_1"/>
  <p:tag name="KSO_WM_TAG_VERSION" val="3.0"/>
  <p:tag name="KSO_WM_DIAGRAM_VERSION" val="3"/>
  <p:tag name="KSO_WM_DIAGRAM_VIRTUALLY_FRAME" val="{&quot;height&quot;:291.5441696166992,&quot;left&quot;:32.85,&quot;top&quot;:128.05583038330076,&quot;width&quot;:827.25}"/>
  <p:tag name="KSO_WM_DIAGRAM_COLOR_TRICK" val="1"/>
  <p:tag name="KSO_WM_DIAGRAM_COLOR_TEXT_CAN_REMOVE" val="n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3"/>
  <p:tag name="KSO_WM_UNIT_ID" val="custom20235239_1*i*13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5"/>
  <p:tag name="KSO_WM_UNIT_ID" val="diagram20234428_1*q_i*1_5"/>
  <p:tag name="KSO_WM_TEMPLATE_CATEGORY" val="diagram"/>
  <p:tag name="KSO_WM_TEMPLATE_INDEX" val="20234428"/>
  <p:tag name="KSO_WM_UNIT_LAYERLEVEL" val="1_1"/>
  <p:tag name="KSO_WM_TAG_VERSION" val="3.0"/>
  <p:tag name="KSO_WM_DIAGRAM_VERSION" val="3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BEAUTIFY_FLAG" val="#wm#"/>
  <p:tag name="KSO_WM_UNIT_LINE_FORE_SCHEMECOLOR_INDEX" val="-2"/>
  <p:tag name="KSO_WM_DIAGRAM_USE_COLOR_VALUE" val="{&quot;color_scheme&quot;:1,&quot;color_type&quot;:1,&quot;theme_color_indexes&quot;:[]}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4"/>
  <p:tag name="KSO_WM_UNIT_ID" val="diagram20234428_1*q_i*1_4"/>
  <p:tag name="KSO_WM_TEMPLATE_CATEGORY" val="diagram"/>
  <p:tag name="KSO_WM_TEMPLATE_INDEX" val="20234428"/>
  <p:tag name="KSO_WM_UNIT_LAYERLEVEL" val="1_1"/>
  <p:tag name="KSO_WM_TAG_VERSION" val="3.0"/>
  <p:tag name="KSO_WM_DIAGRAM_VERSION" val="3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BEAUTIFY_FLAG" val="#wm#"/>
  <p:tag name="KSO_WM_UNIT_LINE_FORE_SCHEMECOLOR_INDEX" val="-2"/>
  <p:tag name="KSO_WM_DIAGRAM_USE_COLOR_VALUE" val="{&quot;color_scheme&quot;:1,&quot;color_type&quot;:1,&quot;theme_color_indexes&quot;:[]}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7"/>
  <p:tag name="KSO_WM_UNIT_ID" val="diagram20234428_1*q_i*1_7"/>
  <p:tag name="KSO_WM_TEMPLATE_CATEGORY" val="diagram"/>
  <p:tag name="KSO_WM_TEMPLATE_INDEX" val="20234428"/>
  <p:tag name="KSO_WM_UNIT_LAYERLEVEL" val="1_1"/>
  <p:tag name="KSO_WM_TAG_VERSION" val="3.0"/>
  <p:tag name="KSO_WM_DIAGRAM_VERSION" val="3"/>
  <p:tag name="KSO_WM_DIAGRAM_MAX_ITEMCNT" val="2"/>
  <p:tag name="KSO_WM_DIAGRAM_MIN_ITEMCNT" val="2"/>
  <p:tag name="KSO_WM_DIAGRAM_VIRTUALLY_FRAME" val="{&quot;height&quot;:291.5441696166992,&quot;left&quot;:32.85,&quot;top&quot;:128.05583038330076,&quot;width&quot;:827.25}"/>
  <p:tag name="KSO_WM_DIAGRAM_COLOR_MATCH_VALUE" val="{&quot;shape&quot;:{&quot;fill&quot;:{&quot;solid&quot;:{&quot;brightness&quot;:0.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BEAUTIFY_FLAG" val="#wm#"/>
  <p:tag name="KSO_WM_UNIT_FILL_TYPE" val="1"/>
  <p:tag name="KSO_WM_UNIT_FILL_FORE_SCHEMECOLOR_INDEX" val="13"/>
  <p:tag name="KSO_WM_UNIT_FILL_FORE_SCHEMECOLOR_INDEX_BRIGHTNESS" val="0.5"/>
  <p:tag name="KSO_WM_UNIT_LINE_FORE_SCHEMECOLOR_INDEX" val="-2"/>
  <p:tag name="KSO_WM_DIAGRAM_USE_COLOR_VALUE" val="{&quot;color_scheme&quot;:1,&quot;color_type&quot;:1,&quot;theme_color_indexes&quot;:[]}"/>
</p:tagLst>
</file>

<file path=ppt/tags/tag153.xml><?xml version="1.0" encoding="utf-8"?>
<p:tagLst xmlns:p="http://schemas.openxmlformats.org/presentationml/2006/main">
  <p:tag name="KSO_WM_SLIDE_ID" val="custom2023523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5239"/>
  <p:tag name="KSO_WM_SLIDE_TYPE" val="text"/>
  <p:tag name="KSO_WM_SLIDE_SUBTYPE" val="picTxt"/>
  <p:tag name="KSO_WM_SLIDE_SIZE" val="559.45*365.25"/>
  <p:tag name="KSO_WM_SLIDE_POSITION" val="53.975*126.1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0&quot;:[21561815,20213398],&quot;13&quot;:[20481778],&quot;65&quot;:[20235239],&quot;70&quot;:[3325513]}"/>
</p:tagLst>
</file>

<file path=ppt/tags/tag154.xml><?xml version="1.0" encoding="utf-8"?>
<p:tagLst xmlns:p="http://schemas.openxmlformats.org/presentationml/2006/main">
  <p:tag name="picid" val="{95cd54c3-8799-43e1-b6ec-72864dfc2aa1}"/>
</p:tagLst>
</file>

<file path=ppt/tags/tag15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56.xml><?xml version="1.0" encoding="utf-8"?>
<p:tagLst xmlns:p="http://schemas.openxmlformats.org/presentationml/2006/main">
  <p:tag name="KSO_WM_SLIDE_ID" val="custom2023523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5239"/>
  <p:tag name="KSO_WM_SLIDE_TYPE" val="text"/>
  <p:tag name="KSO_WM_SLIDE_SUBTYPE" val="picTxt"/>
  <p:tag name="KSO_WM_SLIDE_SIZE" val="559.45*365.25"/>
  <p:tag name="KSO_WM_SLIDE_POSITION" val="53.975*126.1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3&quot;:[20481778],&quot;65&quot;:[20235239]}"/>
</p:tagLst>
</file>

<file path=ppt/tags/tag157.xml><?xml version="1.0" encoding="utf-8"?>
<p:tagLst xmlns:p="http://schemas.openxmlformats.org/presentationml/2006/main">
  <p:tag name="picid" val="{95cd54c3-8799-43e1-b6ec-72864dfc2aa1}"/>
</p:tagLst>
</file>

<file path=ppt/tags/tag158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4"/>
  <p:tag name="KSO_WM_UNIT_ID" val="custom20235239_1*i*14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0.xml><?xml version="1.0" encoding="utf-8"?>
<p:tagLst xmlns:p="http://schemas.openxmlformats.org/presentationml/2006/main">
  <p:tag name="KSO_WM_SLIDE_ID" val="custom2023523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5239"/>
  <p:tag name="KSO_WM_SLIDE_TYPE" val="text"/>
  <p:tag name="KSO_WM_SLIDE_SUBTYPE" val="picTxt"/>
  <p:tag name="KSO_WM_SLIDE_SIZE" val="559.45*365.25"/>
  <p:tag name="KSO_WM_SLIDE_POSITION" val="53.975*126.1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3&quot;:[20481778],&quot;65&quot;:[20235239]}"/>
</p:tagLst>
</file>

<file path=ppt/tags/tag161.xml><?xml version="1.0" encoding="utf-8"?>
<p:tagLst xmlns:p="http://schemas.openxmlformats.org/presentationml/2006/main">
  <p:tag name="picid" val="{95cd54c3-8799-43e1-b6ec-72864dfc2aa1}"/>
</p:tagLst>
</file>

<file path=ppt/tags/tag162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3.xml><?xml version="1.0" encoding="utf-8"?>
<p:tagLst xmlns:p="http://schemas.openxmlformats.org/presentationml/2006/main">
  <p:tag name="KSO_WM_SLIDE_ID" val="custom2023523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5239"/>
  <p:tag name="KSO_WM_SLIDE_TYPE" val="text"/>
  <p:tag name="KSO_WM_SLIDE_SUBTYPE" val="picTxt"/>
  <p:tag name="KSO_WM_SLIDE_SIZE" val="559.45*365.25"/>
  <p:tag name="KSO_WM_SLIDE_POSITION" val="53.975*126.1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0&quot;:[19987086],&quot;13&quot;:[20481778],&quot;65&quot;:[20235239]}"/>
</p:tagLst>
</file>

<file path=ppt/tags/tag164.xml><?xml version="1.0" encoding="utf-8"?>
<p:tagLst xmlns:p="http://schemas.openxmlformats.org/presentationml/2006/main">
  <p:tag name="picid" val="{95cd54c3-8799-43e1-b6ec-72864dfc2aa1}"/>
</p:tagLst>
</file>

<file path=ppt/tags/tag165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i*1_1"/>
  <p:tag name="KSO_WM_TEMPLATE_CATEGORY" val="diagram"/>
  <p:tag name="KSO_WM_TEMPLATE_INDEX" val="2023692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29_2*m_i*1_2"/>
  <p:tag name="KSO_WM_TEMPLATE_CATEGORY" val="diagram"/>
  <p:tag name="KSO_WM_TEMPLATE_INDEX" val="2023692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2"/>
  <p:tag name="KSO_WM_DIAGRAM_VERSION" val="3"/>
  <p:tag name="KSO_WM_DIAGRAM_COLOR_TRICK" val="1"/>
  <p:tag name="KSO_WM_DIAGRAM_COLOR_TEXT_CAN_REMOVE" val="n"/>
  <p:tag name="KSO_WM_DIAGRAM_VIRTUALLY_FRAME" val="{&quot;height&quot;:348.94425196850403,&quot;left&quot;:33.5,&quot;top&quot;:83.47503937007872,&quot;width&quot;:820.5307495117188}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167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i*1_3"/>
  <p:tag name="KSO_WM_TEMPLATE_CATEGORY" val="diagram"/>
  <p:tag name="KSO_WM_TEMPLATE_INDEX" val="2023692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3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168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i*1_4"/>
  <p:tag name="KSO_WM_TEMPLATE_CATEGORY" val="diagram"/>
  <p:tag name="KSO_WM_TEMPLATE_INDEX" val="2023692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4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169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i*1_5"/>
  <p:tag name="KSO_WM_TEMPLATE_CATEGORY" val="diagram"/>
  <p:tag name="KSO_WM_TEMPLATE_INDEX" val="2023692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5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solid&quot;:{&quot;brightness&quot;:0.5,&quot;colorType&quot;:1,&quot;foreColorIndex&quot;:13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5"/>
  <p:tag name="KSO_WM_DIAGRAM_USE_COLOR_VALUE" val="{&quot;color_scheme&quot;:1,&quot;color_type&quot;:1,&quot;theme_color_indexes&quot;:[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5"/>
  <p:tag name="KSO_WM_UNIT_ID" val="custom20235239_1*i*15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0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i*1_6"/>
  <p:tag name="KSO_WM_TEMPLATE_CATEGORY" val="diagram"/>
  <p:tag name="KSO_WM_TEMPLATE_INDEX" val="2023692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6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solid&quot;:{&quot;brightness&quot;:0.5,&quot;colorType&quot;:1,&quot;foreColorIndex&quot;:13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5"/>
  <p:tag name="KSO_WM_DIAGRAM_USE_COLOR_VALUE" val="{&quot;color_scheme&quot;:1,&quot;color_type&quot;:1,&quot;theme_color_indexes&quot;:[]}"/>
</p:tagLst>
</file>

<file path=ppt/tags/tag171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i*1_7"/>
  <p:tag name="KSO_WM_TEMPLATE_CATEGORY" val="diagram"/>
  <p:tag name="KSO_WM_TEMPLATE_INDEX" val="2023692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7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solid&quot;:{&quot;brightness&quot;:0.5,&quot;colorType&quot;:1,&quot;foreColorIndex&quot;:13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5"/>
  <p:tag name="KSO_WM_DIAGRAM_USE_COLOR_VALUE" val="{&quot;color_scheme&quot;:1,&quot;color_type&quot;:1,&quot;theme_color_indexes&quot;:[]}"/>
</p:tagLst>
</file>

<file path=ppt/tags/tag172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i*1_8"/>
  <p:tag name="KSO_WM_TEMPLATE_CATEGORY" val="diagram"/>
  <p:tag name="KSO_WM_TEMPLATE_INDEX" val="2023692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8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solid&quot;:{&quot;brightness&quot;:0.5,&quot;colorType&quot;:1,&quot;foreColorIndex&quot;:13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5"/>
  <p:tag name="KSO_WM_DIAGRAM_USE_COLOR_VALUE" val="{&quot;color_scheme&quot;:1,&quot;color_type&quot;:1,&quot;theme_color_indexes&quot;:[]}"/>
</p:tagLst>
</file>

<file path=ppt/tags/tag173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i*1_1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74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i*1_2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75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i*1_4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1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76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i*1_3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1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77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f*1_1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1_1"/>
  <p:tag name="KSO_WM_DIAGRAM_VERSION" val="3"/>
  <p:tag name="KSO_WM_DIAGRAM_COLOR_TRICK" val="1"/>
  <p:tag name="KSO_WM_DIAGRAM_COLOR_TEXT_CAN_REMOVE" val="n"/>
  <p:tag name="KSO_WM_UNIT_VALUE" val="38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78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a*1_1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1_1"/>
  <p:tag name="KSO_WM_DIAGRAM_VERSION" val="3"/>
  <p:tag name="KSO_WM_DIAGRAM_COLOR_TRICK" val="1"/>
  <p:tag name="KSO_WM_DIAGRAM_COLOR_TEXT_CAN_REMOVE" val="n"/>
  <p:tag name="KSO_WM_UNIT_VALUE" val="15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79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f*1_2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n"/>
  <p:tag name="KSO_WM_UNIT_VALUE" val="38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6"/>
  <p:tag name="KSO_WM_UNIT_ID" val="custom20235239_1*i*16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80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a*1_2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2_1"/>
  <p:tag name="KSO_WM_DIAGRAM_VERSION" val="3"/>
  <p:tag name="KSO_WM_DIAGRAM_COLOR_TRICK" val="1"/>
  <p:tag name="KSO_WM_DIAGRAM_COLOR_TEXT_CAN_REMOVE" val="n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81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f*1_4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4_1"/>
  <p:tag name="KSO_WM_DIAGRAM_VERSION" val="3"/>
  <p:tag name="KSO_WM_DIAGRAM_COLOR_TRICK" val="1"/>
  <p:tag name="KSO_WM_DIAGRAM_COLOR_TEXT_CAN_REMOVE" val="n"/>
  <p:tag name="KSO_WM_UNIT_VALUE" val="38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82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a*1_4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4_1"/>
  <p:tag name="KSO_WM_DIAGRAM_VERSION" val="3"/>
  <p:tag name="KSO_WM_DIAGRAM_COLOR_TRICK" val="1"/>
  <p:tag name="KSO_WM_DIAGRAM_COLOR_TEXT_CAN_REMOVE" val="n"/>
  <p:tag name="KSO_WM_UNIT_VALUE" val="15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83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f*1_3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3_1"/>
  <p:tag name="KSO_WM_DIAGRAM_VERSION" val="3"/>
  <p:tag name="KSO_WM_DIAGRAM_COLOR_TRICK" val="1"/>
  <p:tag name="KSO_WM_DIAGRAM_COLOR_TEXT_CAN_REMOVE" val="n"/>
  <p:tag name="KSO_WM_UNIT_VALUE" val="38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84.xml><?xml version="1.0" encoding="utf-8"?>
<p:tagLst xmlns:p="http://schemas.openxmlformats.org/presentationml/2006/main">
  <p:tag name="KSO_WM_DIAGRAM_VIRTUALLY_FRAME" val="{&quot;height&quot;:348.94425196850403,&quot;left&quot;:33.5,&quot;top&quot;:83.47503937007872,&quot;width&quot;:820.5307495117188}"/>
  <p:tag name="KSO_WM_UNIT_HIGHLIGHT" val="0"/>
  <p:tag name="KSO_WM_UNIT_COMPATIBLE" val="0"/>
  <p:tag name="KSO_WM_UNIT_DIAGRAM_ISNUMVISUAL" val="0"/>
  <p:tag name="KSO_WM_UNIT_DIAGRAM_ISREFERUNIT" val="0"/>
  <p:tag name="KSO_WM_UNIT_ID" val="diagram20236929_2*m_h_a*1_3_1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3_1"/>
  <p:tag name="KSO_WM_DIAGRAM_VERSION" val="3"/>
  <p:tag name="KSO_WM_DIAGRAM_COLOR_TRICK" val="1"/>
  <p:tag name="KSO_WM_DIAGRAM_COLOR_TEXT_CAN_REMOVE" val="n"/>
  <p:tag name="KSO_WM_UNIT_VALUE" val="15"/>
  <p:tag name="KSO_WM_DIAGRAM_MAX_ITEMCNT" val="12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29_2*m_h_i*1_1_2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UNIT_TEXT_FILL_TYPE" val="1"/>
  <p:tag name="KSO_WM_DIAGRAM_VIRTUALLY_FRAME" val="{&quot;height&quot;:348.94425196850403,&quot;left&quot;:33.5,&quot;top&quot;:83.47503937007872,&quot;width&quot;:820.5307495117188}"/>
  <p:tag name="KSO_WM_DIAGRAM_MAX_ITEMCNT" val="12"/>
  <p:tag name="KSO_WM_DIAGRAM_MIN_ITEMCNT" val="3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29_2*m_h_i*1_2_2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UNIT_TEXT_FILL_TYPE" val="1"/>
  <p:tag name="KSO_WM_DIAGRAM_VIRTUALLY_FRAME" val="{&quot;height&quot;:348.94425196850403,&quot;left&quot;:33.5,&quot;top&quot;:83.47503937007872,&quot;width&quot;:820.5307495117188}"/>
  <p:tag name="KSO_WM_DIAGRAM_MAX_ITEMCNT" val="12"/>
  <p:tag name="KSO_WM_DIAGRAM_MIN_ITEMCNT" val="3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29_2*m_h_i*1_3_2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3_2"/>
  <p:tag name="KSO_WM_DIAGRAM_VERSION" val="3"/>
  <p:tag name="KSO_WM_DIAGRAM_COLOR_TRICK" val="1"/>
  <p:tag name="KSO_WM_DIAGRAM_COLOR_TEXT_CAN_REMOVE" val="n"/>
  <p:tag name="KSO_WM_UNIT_TEXT_FILL_TYPE" val="1"/>
  <p:tag name="KSO_WM_DIAGRAM_VIRTUALLY_FRAME" val="{&quot;height&quot;:348.94425196850403,&quot;left&quot;:33.5,&quot;top&quot;:83.47503937007872,&quot;width&quot;:820.5307495117188}"/>
  <p:tag name="KSO_WM_DIAGRAM_MAX_ITEMCNT" val="12"/>
  <p:tag name="KSO_WM_DIAGRAM_MIN_ITEMCNT" val="3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29_2*m_h_i*1_4_2"/>
  <p:tag name="KSO_WM_TEMPLATE_CATEGORY" val="diagram"/>
  <p:tag name="KSO_WM_TEMPLATE_INDEX" val="20236929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4_2"/>
  <p:tag name="KSO_WM_DIAGRAM_VERSION" val="3"/>
  <p:tag name="KSO_WM_DIAGRAM_COLOR_TRICK" val="1"/>
  <p:tag name="KSO_WM_DIAGRAM_COLOR_TEXT_CAN_REMOVE" val="n"/>
  <p:tag name="KSO_WM_UNIT_TEXT_FILL_TYPE" val="1"/>
  <p:tag name="KSO_WM_DIAGRAM_VIRTUALLY_FRAME" val="{&quot;height&quot;:348.94425196850403,&quot;left&quot;:33.5,&quot;top&quot;:83.47503937007872,&quot;width&quot;:820.5307495117188}"/>
  <p:tag name="KSO_WM_DIAGRAM_MAX_ITEMCNT" val="12"/>
  <p:tag name="KSO_WM_DIAGRAM_MIN_ITEMCNT" val="3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89.xml><?xml version="1.0" encoding="utf-8"?>
<p:tagLst xmlns:p="http://schemas.openxmlformats.org/presentationml/2006/main">
  <p:tag name="KSO_WM_SLIDE_ID" val="custom2023523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5239"/>
  <p:tag name="KSO_WM_SLIDE_TYPE" val="text"/>
  <p:tag name="KSO_WM_SLIDE_SUBTYPE" val="picTxt"/>
  <p:tag name="KSO_WM_SLIDE_SIZE" val="559.45*365.25"/>
  <p:tag name="KSO_WM_SLIDE_POSITION" val="53.975*126.1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3&quot;:[20481778],&quot;65&quot;:[20235239],&quot;70&quot;:[3327952]}"/>
</p:tagLst>
</file>

<file path=ppt/tags/tag1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003_4*l_h_f*1_1_1"/>
  <p:tag name="KSO_WM_TEMPLATE_CATEGORY" val="diagram"/>
  <p:tag name="KSO_WM_TEMPLATE_INDEX" val="202330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4.95833333333337,&quot;left&quot;:51.10590551181103,&quot;top&quot;:119.14166666666665,&quot;width&quot;:527.75385826771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具体内容，简明扼要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190.xml><?xml version="1.0" encoding="utf-8"?>
<p:tagLst xmlns:p="http://schemas.openxmlformats.org/presentationml/2006/main">
  <p:tag name="picid" val="{95cd54c3-8799-43e1-b6ec-72864dfc2aa1}"/>
</p:tagLst>
</file>

<file path=ppt/tags/tag19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92.xml><?xml version="1.0" encoding="utf-8"?>
<p:tagLst xmlns:p="http://schemas.openxmlformats.org/presentationml/2006/main">
  <p:tag name="KSO_WM_SLIDE_ID" val="custom2023523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5239"/>
  <p:tag name="KSO_WM_SLIDE_TYPE" val="text"/>
  <p:tag name="KSO_WM_SLIDE_SUBTYPE" val="picTxt"/>
  <p:tag name="KSO_WM_SLIDE_SIZE" val="559.45*365.25"/>
  <p:tag name="KSO_WM_SLIDE_POSITION" val="53.975*126.1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0&quot;:[21556832],&quot;13&quot;:[20481778],&quot;65&quot;:[20235239]}"/>
</p:tagLst>
</file>

<file path=ppt/tags/tag193.xml><?xml version="1.0" encoding="utf-8"?>
<p:tagLst xmlns:p="http://schemas.openxmlformats.org/presentationml/2006/main">
  <p:tag name="picid" val="{95cd54c3-8799-43e1-b6ec-72864dfc2aa1}"/>
</p:tagLst>
</file>

<file path=ppt/tags/tag194.xml><?xml version="1.0" encoding="utf-8"?>
<p:tagLst xmlns:p="http://schemas.openxmlformats.org/presentationml/2006/main">
  <p:tag name="KSO_WM_SLIDE_ID" val="custom2023523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5239"/>
  <p:tag name="KSO_WM_SLIDE_TYPE" val="text"/>
  <p:tag name="KSO_WM_SLIDE_SUBTYPE" val="picTxt"/>
  <p:tag name="KSO_WM_SLIDE_SIZE" val="559.45*365.25"/>
  <p:tag name="KSO_WM_SLIDE_POSITION" val="53.975*126.1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3&quot;:[20481778],&quot;65&quot;:[20235239]}"/>
</p:tagLst>
</file>

<file path=ppt/tags/tag195.xml><?xml version="1.0" encoding="utf-8"?>
<p:tagLst xmlns:p="http://schemas.openxmlformats.org/presentationml/2006/main">
  <p:tag name="resource_record_key" val="{&quot;10&quot;:[21561815,20213398,19987086,21556832],&quot;13&quot;:[4695713,20481778],&quot;65&quot;:[20235239],&quot;70&quot;:[3320033,3322025,3322195,3320037,3325513,3327952]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003_4*l_h_i*1_2_1"/>
  <p:tag name="KSO_WM_TEMPLATE_CATEGORY" val="diagram"/>
  <p:tag name="KSO_WM_TEMPLATE_INDEX" val="20233003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44.95833333333337,&quot;left&quot;:51.10590551181103,&quot;top&quot;:119.14166666666665,&quot;width&quot;:527.753858267716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.800000011920929,&quot;colorType&quot;:1,&quot;foreColorIndex&quot;:13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KSO_WM_UNIT_USESOURCEFORMAT_APPLY" val="1"/>
</p:tagLst>
</file>

<file path=ppt/tags/tag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003_4*l_h_f*1_2_1"/>
  <p:tag name="KSO_WM_TEMPLATE_CATEGORY" val="diagram"/>
  <p:tag name="KSO_WM_TEMPLATE_INDEX" val="202330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4.95833333333337,&quot;left&quot;:51.10590551181103,&quot;top&quot;:119.14166666666665,&quot;width&quot;:527.75385826771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具体内容，简明扼要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3003_4*l_h_i*1_5_1"/>
  <p:tag name="KSO_WM_TEMPLATE_CATEGORY" val="diagram"/>
  <p:tag name="KSO_WM_TEMPLATE_INDEX" val="20233003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44.95833333333337,&quot;left&quot;:51.10590551181103,&quot;top&quot;:119.14166666666665,&quot;width&quot;:527.753858267716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.800000011920929,&quot;colorType&quot;:1,&quot;foreColorIndex&quot;:13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KSO_WM_UNIT_USESOURCEFORMAT_APPLY" val="1"/>
</p:tagLst>
</file>

<file path=ppt/tags/tag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3003_4*l_h_f*1_5_1"/>
  <p:tag name="KSO_WM_TEMPLATE_CATEGORY" val="diagram"/>
  <p:tag name="KSO_WM_TEMPLATE_INDEX" val="202330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4.95833333333337,&quot;left&quot;:51.10590551181103,&quot;top&quot;:119.14166666666665,&quot;width&quot;:527.75385826771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具体内容，简明扼要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3003_4*l_h_f*1_4_1"/>
  <p:tag name="KSO_WM_TEMPLATE_CATEGORY" val="diagram"/>
  <p:tag name="KSO_WM_TEMPLATE_INDEX" val="202330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4.95833333333337,&quot;left&quot;:51.10590551181103,&quot;top&quot;:119.14166666666665,&quot;width&quot;:527.75385826771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具体内容，简明扼要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003_4*l_h_f*1_3_1"/>
  <p:tag name="KSO_WM_TEMPLATE_CATEGORY" val="diagram"/>
  <p:tag name="KSO_WM_TEMPLATE_INDEX" val="202330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4.95833333333337,&quot;left&quot;:51.10590551181103,&quot;top&quot;:119.14166666666665,&quot;width&quot;:527.75385826771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具体内容，简明扼要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3003_4*l_h_i*1_4_1"/>
  <p:tag name="KSO_WM_TEMPLATE_CATEGORY" val="diagram"/>
  <p:tag name="KSO_WM_TEMPLATE_INDEX" val="20233003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44.95833333333337,&quot;left&quot;:51.10590551181103,&quot;top&quot;:119.14166666666665,&quot;width&quot;:527.753858267716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.800000011920929,&quot;colorType&quot;:1,&quot;foreColorIndex&quot;:13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3003_4*l_h_i*1_3_1"/>
  <p:tag name="KSO_WM_TEMPLATE_CATEGORY" val="diagram"/>
  <p:tag name="KSO_WM_TEMPLATE_INDEX" val="20233003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44.95833333333337,&quot;left&quot;:51.10590551181103,&quot;top&quot;:119.14166666666665,&quot;width&quot;:527.753858267716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.800000011920929,&quot;colorType&quot;:1,&quot;foreColorIndex&quot;:13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KSO_WM_UNIT_USESOURCEFORMAT_APPLY" val="1"/>
</p:tagLst>
</file>

<file path=ppt/tags/tag28.xml><?xml version="1.0" encoding="utf-8"?>
<p:tagLst xmlns:p="http://schemas.openxmlformats.org/presentationml/2006/main">
  <p:tag name="picid" val="{95cd54c3-8799-43e1-b6ec-72864dfc2aa1}"/>
</p:tagLst>
</file>

<file path=ppt/tags/tag29.xml><?xml version="1.0" encoding="utf-8"?>
<p:tagLst xmlns:p="http://schemas.openxmlformats.org/presentationml/2006/main">
  <p:tag name="KSO_WM_SLIDE_ID" val="custom2023523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5239"/>
  <p:tag name="KSO_WM_SLIDE_TYPE" val="text"/>
  <p:tag name="KSO_WM_SLIDE_SUBTYPE" val="picTxt"/>
  <p:tag name="KSO_WM_SLIDE_SIZE" val="559.45*365.25"/>
  <p:tag name="KSO_WM_SLIDE_POSITION" val="53.975*126.1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3&quot;:[20481778],&quot;65&quot;:[20235239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5239_1*i*1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30.xml><?xml version="1.0" encoding="utf-8"?>
<p:tagLst xmlns:p="http://schemas.openxmlformats.org/presentationml/2006/main">
  <p:tag name="picid" val="{95cd54c3-8799-43e1-b6ec-72864dfc2aa1}"/>
</p:tagLst>
</file>

<file path=ppt/tags/tag3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632_1*i*1"/>
  <p:tag name="KSO_WM_TEMPLATE_CATEGORY" val="custom"/>
  <p:tag name="KSO_WM_TEMPLATE_INDEX" val="20235632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632_1*i*2"/>
  <p:tag name="KSO_WM_TEMPLATE_CATEGORY" val="custom"/>
  <p:tag name="KSO_WM_TEMPLATE_INDEX" val="20235632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5632_1*f*1"/>
  <p:tag name="KSO_WM_TEMPLATE_CATEGORY" val="custom"/>
  <p:tag name="KSO_WM_TEMPLATE_INDEX" val="20235632"/>
  <p:tag name="KSO_WM_UNIT_LAYERLEVEL" val="1"/>
  <p:tag name="KSO_WM_TAG_VERSION" val="3.0"/>
  <p:tag name="KSO_WM_BEAUTIFY_FLAG" val="#wm#"/>
  <p:tag name="KSO_WM_UNIT_VALUE" val="320"/>
  <p:tag name="KSO_WM_UNIT_PRESET_TEXT" val="单击此处输入你的正文，文字是您思想的提炼，为了最终演示发布的良好效果，请尽量言简意赅的阐述观点。根据需要可酌情增减文字，以便观者可以准确理解您所传达的信息。单击此处输入你的正文，文字是您思想的提炼。&#10;单击此处输入你的正文，文字是您思想的提炼，为了最终演示发布的良好效果。&#10;单击此处输入你的正文，文字是您思想的提炼，为了最终演示发布的良好效果，请言简意赅的阐述观点。根据需要可酌情增减文字，以便观者可以准确理解您所传达的信息。"/>
  <p:tag name="KSO_WM_UNIT_TEXT_TYPE" val="1"/>
</p:tagLst>
</file>

<file path=ppt/tags/tag34.xml><?xml version="1.0" encoding="utf-8"?>
<p:tagLst xmlns:p="http://schemas.openxmlformats.org/presentationml/2006/main">
  <p:tag name="KSO_WM_SLIDE_ID" val="custom20235632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78*422"/>
  <p:tag name="KSO_WM_SLIDE_POSITION" val="47*66"/>
  <p:tag name="KSO_WM_TAG_VERSION" val="3.0"/>
  <p:tag name="KSO_WM_BEAUTIFY_FLAG" val="#wm#"/>
  <p:tag name="KSO_WM_TEMPLATE_CATEGORY" val="custom"/>
  <p:tag name="KSO_WM_TEMPLATE_INDEX" val="20235632"/>
  <p:tag name="KSO_WM_SLIDE_LAYOUT" val="a_f"/>
  <p:tag name="KSO_WM_SLIDE_LAYOUT_CNT" val="1_1"/>
  <p:tag name="resource_record_key" val="{&quot;13&quot;:[20481778],&quot;65&quot;:[20235632]}"/>
</p:tagLst>
</file>

<file path=ppt/tags/tag35.xml><?xml version="1.0" encoding="utf-8"?>
<p:tagLst xmlns:p="http://schemas.openxmlformats.org/presentationml/2006/main">
  <p:tag name="picid" val="{95cd54c3-8799-43e1-b6ec-72864dfc2aa1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702_1*n_h_i*1_1_1"/>
  <p:tag name="KSO_WM_TEMPLATE_CATEGORY" val="diagram"/>
  <p:tag name="KSO_WM_TEMPLATE_INDEX" val="2023170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1.06573486328125,&quot;left&quot;:37.62410888671875,&quot;top&quot;:9.317132568359375,&quot;width&quot;:851.2017822265625}"/>
  <p:tag name="KSO_WM_DIAGRAM_COLOR_MATCH_VALUE" val="{&quot;shape&quot;:{&quot;fill&quot;:{&quot;solid&quot;:{&quot;brightness&quot;:0,&quot;colorType&quot;:1,&quot;foreColorIndex&quot;:5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02_1*n_h_h_f*1_2_1_1"/>
  <p:tag name="KSO_WM_TEMPLATE_CATEGORY" val="diagram"/>
  <p:tag name="KSO_WM_TEMPLATE_INDEX" val="20231702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1.06573486328125,&quot;left&quot;:37.62410888671875,&quot;top&quot;:9.317132568359375,&quot;width&quot;:851.2017822265625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6,&quot;pos&quot;:0,&quot;transparency&quot;:0.4000000059604645},{&quot;brightness&quot;:0.800000011920929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2"/>
  <p:tag name="KSO_WM_UNIT_FILL_TYPE" val="3"/>
  <p:tag name="KSO_WM_UNIT_PRESET_TEXT" val="单击此处添加文本内容，根据需要酌情增减文字，以便观者理解您传达的思想"/>
  <p:tag name="KSO_WM_UNIT_TEXT_FILL_FORE_SCHEMECOLOR_INDEX" val="1"/>
  <p:tag name="KSO_WM_UNIT_TEXT_FILL_TYPE" val="1"/>
  <p:tag name="KSO_WM_UNIT_TEXT_LAYER_COUNT" val="1"/>
  <p:tag name="KSO_WM_DIAGRAM_USE_COLOR_VALUE" val="{&quot;color_scheme&quot;:1,&quot;color_type&quot;:1,&quot;theme_color_indexes&quot;:[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02_1*n_h_h_f*1_2_2_1"/>
  <p:tag name="KSO_WM_TEMPLATE_CATEGORY" val="diagram"/>
  <p:tag name="KSO_WM_TEMPLATE_INDEX" val="20231702"/>
  <p:tag name="KSO_WM_UNIT_LAYERLEVEL" val="1_1_1_1"/>
  <p:tag name="KSO_WM_TAG_VERSION" val="3.0"/>
  <p:tag name="KSO_WM_BEAUTIFY_FLAG" val="#wm#"/>
  <p:tag name="KSO_WM_UNIT_SUBTYPE" val="a"/>
  <p:tag name="KSO_WM_UNIT_NOCLEAR" val="0"/>
  <p:tag name="KSO_WM_UNIT_VALUE" val="80"/>
  <p:tag name="KSO_WM_DIAGRAM_GROUP_CODE" val="n1-1"/>
  <p:tag name="KSO_WM_UNIT_TYPE" val="n_h_h_f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1.06573486328125,&quot;left&quot;:37.62410888671875,&quot;top&quot;:9.317132568359375,&quot;width&quot;:851.2017822265625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6,&quot;pos&quot;:0,&quot;transparency&quot;:0.4000000059604645},{&quot;brightness&quot;:0.800000011920929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PRESET_TEXT" val="单击此处添加文本内容，根据需要酌情增减文字，以便观者理解您传达的思想"/>
  <p:tag name="KSO_WM_UNIT_TEXT_FILL_FORE_SCHEMECOLOR_INDEX" val="1"/>
  <p:tag name="KSO_WM_UNIT_TEXT_FILL_TYPE" val="1"/>
  <p:tag name="KSO_WM_UNIT_TEXT_LAYER_COUNT" val="1"/>
  <p:tag name="KSO_WM_DIAGRAM_USE_COLOR_VALUE" val="{&quot;color_scheme&quot;:1,&quot;color_type&quot;:1,&quot;theme_color_indexes&quot;:[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1_1"/>
  <p:tag name="KSO_WM_UNIT_ID" val="diagram20231702_1*n_h_h_i*1_2_1_1"/>
  <p:tag name="KSO_WM_TEMPLATE_CATEGORY" val="diagram"/>
  <p:tag name="KSO_WM_TEMPLATE_INDEX" val="20231702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1.06573486328125,&quot;left&quot;:37.62410888671875,&quot;top&quot;:9.317132568359375,&quot;width&quot;:851.201782226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5239_1*i*2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2_1"/>
  <p:tag name="KSO_WM_UNIT_ID" val="diagram20231702_1*n_h_h_i*1_2_2_1"/>
  <p:tag name="KSO_WM_TEMPLATE_CATEGORY" val="diagram"/>
  <p:tag name="KSO_WM_TEMPLATE_INDEX" val="20231702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1.06573486328125,&quot;left&quot;:37.62410888671875,&quot;top&quot;:9.317132568359375,&quot;width&quot;:851.201782226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1.xml><?xml version="1.0" encoding="utf-8"?>
<p:tagLst xmlns:p="http://schemas.openxmlformats.org/presentationml/2006/main">
  <p:tag name="KSO_WM_UNIT_COMPATIBLE" val="0"/>
  <p:tag name="KSO_WM_UNIT_DIAGRAM_ISREFERUNIT" val="0"/>
  <p:tag name="KSO_WM_TEMPLATE_INDEX" val="20231702"/>
  <p:tag name="KSO_WM_TAG_VERSION" val="3.0"/>
  <p:tag name="KSO_WM_DIAGRAM_VERSION" val="3"/>
  <p:tag name="KSO_WM_DIAGRAM_COLOR_TEXT_CAN_REMOVE" val="n"/>
  <p:tag name="KSO_WM_DIAGRAM_MIN_ITEMCNT" val="2"/>
  <p:tag name="KSO_WM_BEAUTIFY_FLAG" val="#wm#"/>
  <p:tag name="KSO_WM_UNIT_HIGHLIGHT" val="0"/>
  <p:tag name="KSO_WM_UNIT_DIAGRAM_ISNUMVISUAL" val="0"/>
  <p:tag name="KSO_WM_UNIT_ID" val="diagram20231702_1*n_h_a*1_1_1"/>
  <p:tag name="KSO_WM_TEMPLATE_CATEGORY" val="diagram"/>
  <p:tag name="KSO_WM_UNIT_LAYERLEVEL" val="1_1_1"/>
  <p:tag name="KSO_WM_UNIT_ISCONTENTSTITLE" val="0"/>
  <p:tag name="KSO_WM_UNIT_ISNUMDGMTITLE" val="0"/>
  <p:tag name="KSO_WM_UNIT_NOCLEAR" val="0"/>
  <p:tag name="KSO_WM_DIAGRAM_GROUP_CODE" val="n1-1"/>
  <p:tag name="KSO_WM_UNIT_TYPE" val="n_h_a"/>
  <p:tag name="KSO_WM_UNIT_INDEX" val="1_1_1"/>
  <p:tag name="KSO_WM_DIAGRAM_COLOR_TRICK" val="1"/>
  <p:tag name="KSO_WM_DIAGRAM_MAX_ITEMCNT" val="6"/>
  <p:tag name="KSO_WM_DIAGRAM_VIRTUALLY_FRAME" val="{&quot;height&quot;:371.06573486328125,&quot;left&quot;:37.62410888671875,&quot;top&quot;:9.317132568359375,&quot;width&quot;:851.2017822265625}"/>
  <p:tag name="KSO_WM_UNIT_VALUE" val="8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标题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2.xml><?xml version="1.0" encoding="utf-8"?>
<p:tagLst xmlns:p="http://schemas.openxmlformats.org/presentationml/2006/main">
  <p:tag name="KSO_WM_SLIDE_ID" val="diagram2023168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84"/>
  <p:tag name="KSO_WM_SLIDE_TYPE" val="text"/>
  <p:tag name="KSO_WM_SLIDE_SUBTYPE" val="diag"/>
  <p:tag name="KSO_WM_SLIDE_SIZE" val="866.362*215.148"/>
  <p:tag name="KSO_WM_SLIDE_POSITION" val="47.9055*178.119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3&quot;:[20481778],&quot;65&quot;:[20231684],&quot;70&quot;:[3320033]}"/>
</p:tagLst>
</file>

<file path=ppt/tags/tag43.xml><?xml version="1.0" encoding="utf-8"?>
<p:tagLst xmlns:p="http://schemas.openxmlformats.org/presentationml/2006/main">
  <p:tag name="picid" val="{95cd54c3-8799-43e1-b6ec-72864dfc2aa1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131_3*l_h_i*1_1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TEXT_FILL_FORE_SCHEMECOLOR_INDEX" val="1"/>
  <p:tag name="KSO_WM_UNIT_TEXT_FILL_TYPE" val="1"/>
</p:tagLst>
</file>

<file path=ppt/tags/tag45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131_3*l_h_i*1_1_2"/>
  <p:tag name="KSO_WM_TEMPLATE_CATEGORY" val="diagram"/>
  <p:tag name="KSO_WM_TEMPLATE_INDEX" val="202331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LINE_FORE_SCHEMECOLOR_INDEX" val="5"/>
</p:tagLst>
</file>

<file path=ppt/tags/tag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31_3*l_h_a*1_1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PRESET_TEXT" val="添加项标题"/>
  <p:tag name="KSO_WM_UNIT_TEXT_FILL_FORE_SCHEMECOLOR_INDEX" val="1"/>
  <p:tag name="KSO_WM_UNIT_TEXT_FILL_TYPE" val="1"/>
</p:tagLst>
</file>

<file path=ppt/tags/tag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31_3*l_h_f*1_1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  <p:tag name="KSO_WM_DIAGRAM_USE_COLOR_VALUE" val="{&quot;color_scheme&quot;:1,&quot;color_type&quot;:1,&quot;theme_color_indexes&quot;:[]}"/>
  <p:tag name="KSO_WM_UNIT_TEXT_LAYER_COUNT" val="1"/>
  <p:tag name="KSO_WM_BEAUTIFY_FLAG" val="#wm#"/>
  <p:tag name="KSO_WM_UNIT_PRESET_TEXT" val="单击此处输入(你的)智能图形项正文，文字是您思想的提炼，请尽量言简意赅的阐述观点。单击此处输入正文，文字是您思想的提炼，请尽量言简意赅的阐述观点。"/>
  <p:tag name="KSO_WM_UNIT_TEXT_FILL_FORE_SCHEMECOLOR_INDEX" val="1"/>
  <p:tag name="KSO_WM_UNIT_TEXT_FILL_TYPE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3131_3*l_h_i*1_3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TEXT_FILL_FORE_SCHEMECOLOR_INDEX" val="1"/>
  <p:tag name="KSO_WM_UNIT_TEXT_FILL_TYPE" val="1"/>
</p:tagLst>
</file>

<file path=ppt/tags/tag49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3131_3*l_h_i*1_3_2"/>
  <p:tag name="KSO_WM_TEMPLATE_CATEGORY" val="diagram"/>
  <p:tag name="KSO_WM_TEMPLATE_INDEX" val="202331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LINE_FORE_SCHEMECOLOR_INDEX" val="5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5239_1*i*3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31_3*l_h_a*1_3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PRESET_TEXT" val="添加项标题"/>
  <p:tag name="KSO_WM_UNIT_TEXT_FILL_FORE_SCHEMECOLOR_INDEX" val="1"/>
  <p:tag name="KSO_WM_UNIT_TEXT_FILL_TYPE" val="1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31_3*l_h_f*1_3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  <p:tag name="KSO_WM_DIAGRAM_USE_COLOR_VALUE" val="{&quot;color_scheme&quot;:1,&quot;color_type&quot;:1,&quot;theme_color_indexes&quot;:[]}"/>
  <p:tag name="KSO_WM_UNIT_TEXT_LAYER_COUNT" val="1"/>
  <p:tag name="KSO_WM_UNIT_TEXT_FILL_TYPE" val="1"/>
  <p:tag name="KSO_WM_BEAUTIFY_FLAG" val="#wm#"/>
  <p:tag name="KSO_WM_UNIT_PRESET_TEXT" val="单击此处输入(你的)智能图形项正文，文字是您思想的提炼，请尽量言简意赅的阐述观点。单击此处输入(你的)智能图形项正文，文字是您思想的提炼，请尽量言简意赅的阐述观点。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131_3*l_h_i*1_2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TEXT_FILL_FORE_SCHEMECOLOR_INDEX" val="1"/>
  <p:tag name="KSO_WM_UNIT_TEXT_FILL_TYPE" val="1"/>
</p:tagLst>
</file>

<file path=ppt/tags/tag53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131_3*l_h_i*1_2_2"/>
  <p:tag name="KSO_WM_TEMPLATE_CATEGORY" val="diagram"/>
  <p:tag name="KSO_WM_TEMPLATE_INDEX" val="202331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LINE_FORE_SCHEMECOLOR_INDEX" val="5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31_3*l_h_a*1_2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PRESET_TEXT" val="添加项标题"/>
  <p:tag name="KSO_WM_UNIT_TEXT_FILL_FORE_SCHEMECOLOR_INDEX" val="1"/>
  <p:tag name="KSO_WM_UNIT_TEXT_FILL_TYPE" val="1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31_3*l_h_f*1_2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  <p:tag name="KSO_WM_DIAGRAM_USE_COLOR_VALUE" val="{&quot;color_scheme&quot;:1,&quot;color_type&quot;:1,&quot;theme_color_indexes&quot;:[]}"/>
  <p:tag name="KSO_WM_UNIT_TEXT_LAYER_COUNT" val="1"/>
  <p:tag name="KSO_WM_UNIT_TEXT_FILL_TYPE" val="1"/>
  <p:tag name="KSO_WM_BEAUTIFY_FLAG" val="#wm#"/>
  <p:tag name="KSO_WM_UNIT_PRESET_TEXT" val="单击此处输入(你的)智能图形项正文，文字是您思想的提炼，请尽量言简意赅的阐述观点。单击此处输入(你的)智能图形项正文，文字是您思想的提炼，请尽量言简意赅的阐述观点。单击此处输入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3131_3*l_h_i*1_4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TEXT_FILL_FORE_SCHEMECOLOR_INDEX" val="1"/>
  <p:tag name="KSO_WM_UNIT_TEXT_FILL_TYPE" val="1"/>
</p:tagLst>
</file>

<file path=ppt/tags/tag57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3131_3*l_h_i*1_4_2"/>
  <p:tag name="KSO_WM_TEMPLATE_CATEGORY" val="diagram"/>
  <p:tag name="KSO_WM_TEMPLATE_INDEX" val="202331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LINE_FORE_SCHEMECOLOR_INDEX" val="5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3131_3*l_h_a*1_4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  <p:tag name="KSO_WM_DIAGRAM_USE_COLOR_VALUE" val="{&quot;color_scheme&quot;:1,&quot;color_type&quot;:1,&quot;theme_color_indexes&quot;:[]}"/>
  <p:tag name="KSO_WM_BEAUTIFY_FLAG" val="#wm#"/>
  <p:tag name="KSO_WM_UNIT_PRESET_TEXT" val="添加项标题"/>
  <p:tag name="KSO_WM_UNIT_TEXT_FILL_FORE_SCHEMECOLOR_INDEX" val="1"/>
  <p:tag name="KSO_WM_UNIT_TEXT_FILL_TYPE" val="1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3131_3*l_h_f*1_4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10.6000061035156,&quot;left&quot;:39.27003173828125,&quot;top&quot;:82.19999694824219,&quot;width&quot;:833.35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colorType&quot;: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  <p:tag name="KSO_WM_DIAGRAM_USE_COLOR_VALUE" val="{&quot;color_scheme&quot;:1,&quot;color_type&quot;:1,&quot;theme_color_indexes&quot;:[]}"/>
  <p:tag name="KSO_WM_UNIT_TEXT_LAYER_COUNT" val="1"/>
  <p:tag name="KSO_WM_UNIT_TEXT_FILL_TYPE" val="1"/>
  <p:tag name="KSO_WM_BEAUTIFY_FLAG" val="#wm#"/>
  <p:tag name="KSO_WM_UNIT_PRESET_TEXT" val="单击此处输入(你的)智能图形项正文，文字是您思想的提炼，请尽量言简意赅的阐述观点。单击此处输入正文，文字是您思想的提炼，请尽量言简意赅的阐述观点。单击此处输入&#10;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5239_1*i*4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60.xml><?xml version="1.0" encoding="utf-8"?>
<p:tagLst xmlns:p="http://schemas.openxmlformats.org/presentationml/2006/main">
  <p:tag name="KSO_WM_SLIDE_ID" val="custom2023523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5239"/>
  <p:tag name="KSO_WM_SLIDE_TYPE" val="text"/>
  <p:tag name="KSO_WM_SLIDE_SUBTYPE" val="picTxt"/>
  <p:tag name="KSO_WM_SLIDE_SIZE" val="559.45*365.25"/>
  <p:tag name="KSO_WM_SLIDE_POSITION" val="53.975*126.1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3&quot;:[20481778],&quot;65&quot;:[20235239],&quot;70&quot;:[3322025]}"/>
</p:tagLst>
</file>

<file path=ppt/tags/tag61.xml><?xml version="1.0" encoding="utf-8"?>
<p:tagLst xmlns:p="http://schemas.openxmlformats.org/presentationml/2006/main">
  <p:tag name="picid" val="{95cd54c3-8799-43e1-b6ec-72864dfc2aa1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25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25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13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26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26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05000000074505806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2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2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24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24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4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4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18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18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8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8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15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15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5239_1*i*5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10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10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20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20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3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3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23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23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6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6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19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19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7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7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16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16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12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12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22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22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5239_1*i*6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5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5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17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17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9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9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14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14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11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11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2_21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2_21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25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25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13"/>
  <p:tag name="KSO_WM_UNIT_TEXT_FILL_TYPE" val="1"/>
  <p:tag name="KSO_WM_UNIT_USESOURCEFORMAT_APPLY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26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26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2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2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24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24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5239_1*i*7"/>
  <p:tag name="KSO_WM_TEMPLATE_CATEGORY" val="custom"/>
  <p:tag name="KSO_WM_TEMPLATE_INDEX" val="20235239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4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4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18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18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8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8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15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15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10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10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20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20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3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3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23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23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6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6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19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19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00.95001220703125,&quot;left&quot;:21.604146065298938,&quot;top&quot;:94.78971830593318,&quot;width&quot;:862.849975585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1708</Words>
  <Application>WPS 演示</Application>
  <PresentationFormat>宽屏</PresentationFormat>
  <Paragraphs>186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Wingdings</vt:lpstr>
      <vt:lpstr>汉仪粗圆简</vt:lpstr>
      <vt:lpstr>Times New Roman</vt:lpstr>
      <vt:lpstr>思源黑体 CN Normal</vt:lpstr>
      <vt:lpstr>黑体</vt:lpstr>
      <vt:lpstr>Mistral</vt:lpstr>
      <vt:lpstr>Mongolian Baiti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林柒。</cp:lastModifiedBy>
  <cp:revision>17</cp:revision>
  <dcterms:created xsi:type="dcterms:W3CDTF">2025-03-14T10:12:00Z</dcterms:created>
  <dcterms:modified xsi:type="dcterms:W3CDTF">2025-05-07T09:01:03Z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42744CD7DFE546748751192C48BD3B28_12</vt:lpwstr>
  </property>
  <property fmtid="{D5CDD505-2E9C-101B-9397-08002B2CF9AE}" pid="3" name="KSOProductBuildVer">
    <vt:lpwstr>2052-12.1.0.20784</vt:lpwstr>
  </property>
</Properties>
</file>