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2399605" cy="5039995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75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94660"/>
  </p:normalViewPr>
  <p:slideViewPr>
    <p:cSldViewPr snapToGrid="0" showGuides="1">
      <p:cViewPr varScale="1">
        <p:scale>
          <a:sx n="10" d="100"/>
          <a:sy n="10" d="100"/>
        </p:scale>
        <p:origin x="2132" y="144"/>
      </p:cViewPr>
      <p:guideLst>
        <p:guide orient="horz" pos="15875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24" y="8248398"/>
            <a:ext cx="27540272" cy="17546796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50040" y="26471865"/>
            <a:ext cx="24300240" cy="12168419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59655" indent="0" algn="ctr">
              <a:buNone/>
              <a:defRPr sz="5670"/>
            </a:lvl4pPr>
            <a:lvl5pPr marL="6479540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40465" indent="0" algn="ctr">
              <a:buNone/>
              <a:defRPr sz="5670"/>
            </a:lvl8pPr>
            <a:lvl9pPr marL="12960350" indent="0" algn="ctr">
              <a:buNone/>
              <a:defRPr sz="567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48" y="12565107"/>
            <a:ext cx="27945276" cy="20965150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10648" y="33728597"/>
            <a:ext cx="27945276" cy="11025077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596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7954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4046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035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27522" y="13416766"/>
            <a:ext cx="13770136" cy="3197857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402662" y="13416766"/>
            <a:ext cx="13770136" cy="3197857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42" y="2683365"/>
            <a:ext cx="27945276" cy="974174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31746" y="12355095"/>
            <a:ext cx="13706852" cy="6055040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31746" y="18410135"/>
            <a:ext cx="13706852" cy="2707853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402664" y="12355095"/>
            <a:ext cx="13774356" cy="6055040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6402664" y="18410135"/>
            <a:ext cx="13774356" cy="2707853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42" y="3360024"/>
            <a:ext cx="10449947" cy="11760087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774356" y="7256732"/>
            <a:ext cx="16402662" cy="35816930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742" y="15120111"/>
            <a:ext cx="10449947" cy="28011877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40465" indent="0">
              <a:buNone/>
              <a:defRPr sz="3545"/>
            </a:lvl8pPr>
            <a:lvl9pPr marL="12960350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42" y="3360024"/>
            <a:ext cx="10449947" cy="11760087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356" y="7256732"/>
            <a:ext cx="16402662" cy="35816930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59655" indent="0">
              <a:buNone/>
              <a:defRPr sz="7085"/>
            </a:lvl4pPr>
            <a:lvl5pPr marL="6479540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40465" indent="0">
              <a:buNone/>
              <a:defRPr sz="7085"/>
            </a:lvl8pPr>
            <a:lvl9pPr marL="12960350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742" y="15120111"/>
            <a:ext cx="10449947" cy="28011877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40465" indent="0">
              <a:buNone/>
              <a:defRPr sz="3545"/>
            </a:lvl8pPr>
            <a:lvl9pPr marL="12960350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480" y="2683353"/>
            <a:ext cx="6986319" cy="4271198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27524" y="2683353"/>
            <a:ext cx="20553953" cy="42711985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22" y="2683365"/>
            <a:ext cx="27945276" cy="9741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22" y="13416766"/>
            <a:ext cx="27945276" cy="31978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22" y="46713688"/>
            <a:ext cx="7290072" cy="2683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160A7-B46C-4D4C-8489-0D2B05F8BCB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606" y="46713688"/>
            <a:ext cx="10935108" cy="2683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2726" y="46713688"/>
            <a:ext cx="7290072" cy="2683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A5DE9-B8C6-4BAB-9D10-88F5960160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9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0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5009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97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9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5965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7954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4046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5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2393910" y="8170454"/>
            <a:ext cx="27613831" cy="4310743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zh-CN" altLang="en-US" dirty="0">
                <a:latin typeface="宋体" pitchFamily="2" charset="-122"/>
                <a:ea typeface="宋体" pitchFamily="2" charset="-122"/>
              </a:rPr>
              <a:t>题目</a:t>
            </a:r>
            <a:endParaRPr lang="zh-CN" altLang="en-US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716779" y="13264968"/>
            <a:ext cx="30893657" cy="3722914"/>
          </a:xfrm>
        </p:spPr>
        <p:txBody>
          <a:bodyPr>
            <a:normAutofit/>
          </a:bodyPr>
          <a:lstStyle/>
          <a:p>
            <a:r>
              <a:rPr lang="en-US" altLang="zh-CN" dirty="0"/>
              <a:t>Author</a:t>
            </a:r>
            <a:r>
              <a:rPr lang="en-US" altLang="zh-CN" baseline="30000" dirty="0"/>
              <a:t>1</a:t>
            </a:r>
            <a:r>
              <a:rPr lang="en-US" altLang="zh-CN" dirty="0"/>
              <a:t>,  ….. Corresponding Author</a:t>
            </a:r>
            <a:r>
              <a:rPr lang="en-US" altLang="zh-CN" baseline="30000" dirty="0"/>
              <a:t>2</a:t>
            </a:r>
            <a:endParaRPr lang="en-US" altLang="zh-CN" baseline="30000" dirty="0"/>
          </a:p>
          <a:p>
            <a:pPr marL="1371600" algn="l"/>
            <a:r>
              <a:rPr lang="en-US" altLang="zh-CN" dirty="0"/>
              <a:t>Affiliation</a:t>
            </a:r>
            <a:endParaRPr lang="en-US" altLang="zh-CN" dirty="0"/>
          </a:p>
        </p:txBody>
      </p:sp>
      <p:sp>
        <p:nvSpPr>
          <p:cNvPr id="10" name="副标题 2"/>
          <p:cNvSpPr txBox="1"/>
          <p:nvPr/>
        </p:nvSpPr>
        <p:spPr>
          <a:xfrm>
            <a:off x="753996" y="16987882"/>
            <a:ext cx="30893657" cy="30131657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3239770" rtl="0" eaLnBrk="1" latinLnBrk="0" hangingPunct="1">
              <a:lnSpc>
                <a:spcPct val="90000"/>
              </a:lnSpc>
              <a:spcBef>
                <a:spcPts val="3545"/>
              </a:spcBef>
              <a:buFont typeface="Arial" panose="020B0604020202090204" pitchFamily="34" charset="0"/>
              <a:buNone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88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7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77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6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65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54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0006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94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83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71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2000" dirty="0"/>
          </a:p>
          <a:p>
            <a:r>
              <a:rPr lang="zh-CN" altLang="en-US" sz="22000" dirty="0">
                <a:latin typeface="宋体" pitchFamily="2" charset="-122"/>
                <a:ea typeface="宋体" pitchFamily="2" charset="-122"/>
              </a:rPr>
              <a:t>正文</a:t>
            </a:r>
            <a:endParaRPr lang="zh-CN" altLang="en-US" sz="22000" dirty="0"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11" name="副标题 2"/>
          <p:cNvSpPr txBox="1"/>
          <p:nvPr/>
        </p:nvSpPr>
        <p:spPr>
          <a:xfrm>
            <a:off x="1280933" y="29266970"/>
            <a:ext cx="30396565" cy="1685108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3239770" rtl="0" eaLnBrk="1" latinLnBrk="0" hangingPunct="1">
              <a:lnSpc>
                <a:spcPct val="90000"/>
              </a:lnSpc>
              <a:spcBef>
                <a:spcPts val="3545"/>
              </a:spcBef>
              <a:buFont typeface="Arial" panose="020B0604020202090204" pitchFamily="34" charset="0"/>
              <a:buNone/>
              <a:defRPr sz="85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1988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70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977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63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5965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7954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10006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1994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39830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59715" indent="0" algn="ctr" defTabSz="3239770" rtl="0" eaLnBrk="1" latinLnBrk="0" hangingPunct="1">
              <a:lnSpc>
                <a:spcPct val="90000"/>
              </a:lnSpc>
              <a:spcBef>
                <a:spcPts val="1770"/>
              </a:spcBef>
              <a:buFont typeface="Arial" panose="020B0604020202090204" pitchFamily="34" charset="0"/>
              <a:buNone/>
              <a:defRPr sz="56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8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要求：</a:t>
            </a:r>
            <a:endParaRPr lang="en-US" altLang="zh-CN" sz="8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71600" indent="-1371600"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sz="8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海报尺寸为</a:t>
            </a:r>
            <a:r>
              <a:rPr lang="en-US" altLang="zh-CN" sz="8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90cm*140cm</a:t>
            </a:r>
            <a:r>
              <a:rPr lang="zh-CN" altLang="en-US" sz="8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，海报内容自行排版设计。大会统一制作打印。</a:t>
            </a:r>
            <a:endParaRPr lang="en-US" altLang="zh-CN" sz="8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71600" indent="-1371600" algn="l">
              <a:lnSpc>
                <a:spcPct val="150000"/>
              </a:lnSpc>
              <a:buFont typeface="+mj-lt"/>
              <a:buAutoNum type="arabicPeriod"/>
            </a:pPr>
            <a:r>
              <a:rPr lang="zh-CN" altLang="en-US" sz="8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左下角必须标注投稿人信息，以便大会进行评选。投稿人需为墙报作者之一。</a:t>
            </a:r>
            <a:endParaRPr lang="en-US" altLang="zh-CN" sz="8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36830" y="47469552"/>
            <a:ext cx="16720004" cy="304609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sz="8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投稿人（参会码）：姓名+</a:t>
            </a:r>
            <a:r>
              <a:rPr lang="zh-CN" sz="8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sz="8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8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8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8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投稿人单位：</a:t>
            </a:r>
            <a:endParaRPr lang="zh-CN" altLang="en-US" sz="8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4084-834-V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" y="-3810"/>
            <a:ext cx="32436435" cy="662368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ZjBiYzU5NGEyMWIyNDMzZWMwYzExNWFjYzI3MzJkNDQ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151</Words>
  <Application>WPS 表格</Application>
  <PresentationFormat>自定义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7" baseType="lpstr">
      <vt:lpstr>Arial</vt:lpstr>
      <vt:lpstr>宋体</vt:lpstr>
      <vt:lpstr>Wingdings</vt:lpstr>
      <vt:lpstr>汉仪书宋二KW</vt:lpstr>
      <vt:lpstr>微软雅黑</vt:lpstr>
      <vt:lpstr>Calibri</vt:lpstr>
      <vt:lpstr>Helvetica Neue</vt:lpstr>
      <vt:lpstr>汉仪旗黑</vt:lpstr>
      <vt:lpstr>宋体</vt:lpstr>
      <vt:lpstr>Arial Unicode MS</vt:lpstr>
      <vt:lpstr>等线 Light</vt:lpstr>
      <vt:lpstr>汉仪中等线KW</vt:lpstr>
      <vt:lpstr>Calibri Light</vt:lpstr>
      <vt:lpstr>等线</vt:lpstr>
      <vt:lpstr>微软雅黑</vt:lpstr>
      <vt:lpstr>Office 主题​​</vt:lpstr>
      <vt:lpstr>题目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题目</dc:title>
  <dc:creator>于昕</dc:creator>
  <cp:lastModifiedBy>LY</cp:lastModifiedBy>
  <cp:revision>14</cp:revision>
  <dcterms:created xsi:type="dcterms:W3CDTF">2025-05-06T09:15:13Z</dcterms:created>
  <dcterms:modified xsi:type="dcterms:W3CDTF">2025-05-06T09:15:13Z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CE45AE5DBAA74F7A95D42C18A774D7E3_12</vt:lpwstr>
  </property>
  <property fmtid="{D5CDD505-2E9C-101B-9397-08002B2CF9AE}" pid="3" name="KSOProductBuildVer">
    <vt:lpwstr>2052-7.2.2.8955</vt:lpwstr>
  </property>
</Properties>
</file>