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1" d="100"/>
          <a:sy n="21" d="100"/>
        </p:scale>
        <p:origin x="3032" y="128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  <a:prstGeom prst="rect">
            <a:avLst/>
          </a:prstGeo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625" y="1331913"/>
            <a:ext cx="16849725" cy="5548312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  <a:prstGeom prst="rect">
            <a:avLst/>
          </a:prstGeo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52500A-3AC4-D421-C346-75FCCC025C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" y="6052"/>
            <a:ext cx="18722975" cy="39006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134645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047681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沣毅 刘</cp:lastModifiedBy>
  <cp:revision>61</cp:revision>
  <dcterms:created xsi:type="dcterms:W3CDTF">2012-09-14T09:49:00Z</dcterms:created>
  <dcterms:modified xsi:type="dcterms:W3CDTF">2025-03-03T02:40:28Z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