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1" d="100"/>
          <a:sy n="21" d="100"/>
        </p:scale>
        <p:origin x="3032" y="128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  <a:prstGeom prst="rect">
            <a:avLst/>
          </a:prstGeo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  <p:pic>
        <p:nvPicPr>
          <p:cNvPr id="3" name="图片 2" descr="C:/Users/Administrator/Desktop/鼻科.jpg鼻科"/>
          <p:cNvPicPr>
            <a:picLocks noChangeAspect="1"/>
          </p:cNvPicPr>
          <p:nvPr userDrawn="1"/>
        </p:nvPicPr>
        <p:blipFill>
          <a:blip r:embed="rId13"/>
          <a:srcRect l="5630" r="5630"/>
          <a:stretch>
            <a:fillRect/>
          </a:stretch>
        </p:blipFill>
        <p:spPr>
          <a:xfrm>
            <a:off x="8181" y="6052"/>
            <a:ext cx="18722975" cy="3900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  <a:endParaRPr lang="en-US" altLang="zh-CN" sz="23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喜欢看你笑。</cp:lastModifiedBy>
  <cp:revision>62</cp:revision>
  <dcterms:created xsi:type="dcterms:W3CDTF">2012-09-14T09:49:00Z</dcterms:created>
  <dcterms:modified xsi:type="dcterms:W3CDTF">2025-04-02T05:38:47Z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45AA537C03BD405DA55524538E2DCC70_12</vt:lpwstr>
  </property>
</Properties>
</file>