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630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65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9155" indent="-292290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 userDrawn="1">
          <p15:clr>
            <a:srgbClr val="A4A3A4"/>
          </p15:clr>
        </p15:guide>
        <p15:guide id="2" pos="5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20" d="100"/>
          <a:sy n="20" d="100"/>
        </p:scale>
        <p:origin x="2032" y="8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  <a:prstGeom prst="rect">
            <a:avLst/>
          </a:prstGeo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t>2025/5/27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70530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t>‹#›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D39950E-7AA5-5D9A-ACCF-1E4B50468B6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" y="-1"/>
            <a:ext cx="18711516" cy="34650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134645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/>
          <p:cNvSpPr>
            <a:spLocks noChangeArrowheads="1"/>
          </p:cNvSpPr>
          <p:nvPr/>
        </p:nvSpPr>
        <p:spPr bwMode="auto">
          <a:xfrm>
            <a:off x="1812925" y="5047681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/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/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/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Administrator</cp:lastModifiedBy>
  <cp:revision>64</cp:revision>
  <dcterms:created xsi:type="dcterms:W3CDTF">2012-09-14T09:49:00Z</dcterms:created>
  <dcterms:modified xsi:type="dcterms:W3CDTF">2025-05-27T06:35:42Z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45AA537C03BD405DA55524538E2DCC70_12</vt:lpwstr>
  </property>
</Properties>
</file>