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8357195" cy="50399950"/>
  <p:notesSz cx="6858000" cy="9144000"/>
  <p:custDataLst>
    <p:tags r:id="rId7"/>
  </p:custDataLst>
  <p:defaultTextStyle>
    <a:defPPr>
      <a:defRPr lang="zh-CN"/>
    </a:defPPr>
    <a:lvl1pPr marL="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668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336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8004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0673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3341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6009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8677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1346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5" userDrawn="1">
          <p15:clr>
            <a:srgbClr val="A4A3A4"/>
          </p15:clr>
        </p15:guide>
        <p15:guide id="2" pos="89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 showGuides="1">
      <p:cViewPr>
        <p:scale>
          <a:sx n="66" d="100"/>
          <a:sy n="66" d="100"/>
        </p:scale>
        <p:origin x="876" y="-15414"/>
      </p:cViewPr>
      <p:guideLst>
        <p:guide orient="horz" pos="15875"/>
        <p:guide pos="89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26828" y="15656674"/>
            <a:ext cx="24104005" cy="108033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53649" y="28560000"/>
            <a:ext cx="19850356" cy="128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0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0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0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1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17882" y="11760005"/>
            <a:ext cx="25521887" cy="332616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6192419" y="5425004"/>
            <a:ext cx="5021666" cy="11568666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7571" y="5425004"/>
            <a:ext cx="14602220" cy="1156866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7882" y="11760005"/>
            <a:ext cx="25521887" cy="33261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0059" y="32386673"/>
            <a:ext cx="24104005" cy="10010000"/>
          </a:xfrm>
          <a:prstGeom prst="rect">
            <a:avLst/>
          </a:prstGeom>
        </p:spPr>
        <p:txBody>
          <a:bodyPr anchor="t"/>
          <a:lstStyle>
            <a:lvl1pPr algn="l">
              <a:defRPr sz="1578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40059" y="21361675"/>
            <a:ext cx="24104005" cy="110249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820">
                <a:solidFill>
                  <a:schemeClr val="tx1">
                    <a:tint val="75000"/>
                  </a:schemeClr>
                </a:solidFill>
              </a:defRPr>
            </a:lvl1pPr>
            <a:lvl2pPr marL="1801495" indent="0">
              <a:buNone/>
              <a:defRPr sz="7110">
                <a:solidFill>
                  <a:schemeClr val="tx1">
                    <a:tint val="75000"/>
                  </a:schemeClr>
                </a:solidFill>
              </a:defRPr>
            </a:lvl2pPr>
            <a:lvl3pPr marL="3602355" indent="0">
              <a:buNone/>
              <a:defRPr sz="6255">
                <a:solidFill>
                  <a:schemeClr val="tx1">
                    <a:tint val="75000"/>
                  </a:schemeClr>
                </a:solidFill>
              </a:defRPr>
            </a:lvl3pPr>
            <a:lvl4pPr marL="5403850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4pPr>
            <a:lvl5pPr marL="720534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5pPr>
            <a:lvl6pPr marL="900620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6pPr>
            <a:lvl7pPr marL="10807700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7pPr>
            <a:lvl8pPr marL="1260919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8pPr>
            <a:lvl9pPr marL="1441005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571" y="31640001"/>
            <a:ext cx="9811942" cy="89471671"/>
          </a:xfrm>
          <a:prstGeom prst="rect">
            <a:avLst/>
          </a:prstGeom>
        </p:spPr>
        <p:txBody>
          <a:bodyPr/>
          <a:lstStyle>
            <a:lvl1pPr>
              <a:defRPr sz="11090"/>
            </a:lvl1pPr>
            <a:lvl2pPr>
              <a:defRPr sz="9385"/>
            </a:lvl2pPr>
            <a:lvl3pPr>
              <a:defRPr sz="7820"/>
            </a:lvl3pPr>
            <a:lvl4pPr>
              <a:defRPr sz="7110"/>
            </a:lvl4pPr>
            <a:lvl5pPr>
              <a:defRPr sz="7110"/>
            </a:lvl5pPr>
            <a:lvl6pPr>
              <a:defRPr sz="7110"/>
            </a:lvl6pPr>
            <a:lvl7pPr>
              <a:defRPr sz="7110"/>
            </a:lvl7pPr>
            <a:lvl8pPr>
              <a:defRPr sz="7110"/>
            </a:lvl8pPr>
            <a:lvl9pPr>
              <a:defRPr sz="71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02140" y="31640001"/>
            <a:ext cx="9811947" cy="89471671"/>
          </a:xfrm>
          <a:prstGeom prst="rect">
            <a:avLst/>
          </a:prstGeom>
        </p:spPr>
        <p:txBody>
          <a:bodyPr/>
          <a:lstStyle>
            <a:lvl1pPr>
              <a:defRPr sz="11090"/>
            </a:lvl1pPr>
            <a:lvl2pPr>
              <a:defRPr sz="9385"/>
            </a:lvl2pPr>
            <a:lvl3pPr>
              <a:defRPr sz="7820"/>
            </a:lvl3pPr>
            <a:lvl4pPr>
              <a:defRPr sz="7110"/>
            </a:lvl4pPr>
            <a:lvl5pPr>
              <a:defRPr sz="7110"/>
            </a:lvl5pPr>
            <a:lvl6pPr>
              <a:defRPr sz="7110"/>
            </a:lvl6pPr>
            <a:lvl7pPr>
              <a:defRPr sz="7110"/>
            </a:lvl7pPr>
            <a:lvl8pPr>
              <a:defRPr sz="7110"/>
            </a:lvl8pPr>
            <a:lvl9pPr>
              <a:defRPr sz="71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17882" y="11281671"/>
            <a:ext cx="12529555" cy="47016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385" b="1"/>
            </a:lvl1pPr>
            <a:lvl2pPr marL="1801495" indent="0">
              <a:buNone/>
              <a:defRPr sz="7820" b="1"/>
            </a:lvl2pPr>
            <a:lvl3pPr marL="3602355" indent="0">
              <a:buNone/>
              <a:defRPr sz="7110" b="1"/>
            </a:lvl3pPr>
            <a:lvl4pPr marL="5403850" indent="0">
              <a:buNone/>
              <a:defRPr sz="6255" b="1"/>
            </a:lvl4pPr>
            <a:lvl5pPr marL="7205345" indent="0">
              <a:buNone/>
              <a:defRPr sz="6255" b="1"/>
            </a:lvl5pPr>
            <a:lvl6pPr marL="9006205" indent="0">
              <a:buNone/>
              <a:defRPr sz="6255" b="1"/>
            </a:lvl6pPr>
            <a:lvl7pPr marL="10807700" indent="0">
              <a:buNone/>
              <a:defRPr sz="6255" b="1"/>
            </a:lvl7pPr>
            <a:lvl8pPr marL="12609195" indent="0">
              <a:buNone/>
              <a:defRPr sz="6255" b="1"/>
            </a:lvl8pPr>
            <a:lvl9pPr marL="14410055" indent="0">
              <a:buNone/>
              <a:defRPr sz="62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7882" y="15983335"/>
            <a:ext cx="12529555" cy="29038337"/>
          </a:xfrm>
          <a:prstGeom prst="rect">
            <a:avLst/>
          </a:prstGeom>
        </p:spPr>
        <p:txBody>
          <a:bodyPr/>
          <a:lstStyle>
            <a:lvl1pPr>
              <a:defRPr sz="9385"/>
            </a:lvl1pPr>
            <a:lvl2pPr>
              <a:defRPr sz="7820"/>
            </a:lvl2pPr>
            <a:lvl3pPr>
              <a:defRPr sz="7110"/>
            </a:lvl3pPr>
            <a:lvl4pPr>
              <a:defRPr sz="6255"/>
            </a:lvl4pPr>
            <a:lvl5pPr>
              <a:defRPr sz="6255"/>
            </a:lvl5pPr>
            <a:lvl6pPr>
              <a:defRPr sz="6255"/>
            </a:lvl6pPr>
            <a:lvl7pPr>
              <a:defRPr sz="6255"/>
            </a:lvl7pPr>
            <a:lvl8pPr>
              <a:defRPr sz="6255"/>
            </a:lvl8pPr>
            <a:lvl9pPr>
              <a:defRPr sz="62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405293" y="11281671"/>
            <a:ext cx="12534477" cy="47016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385" b="1"/>
            </a:lvl1pPr>
            <a:lvl2pPr marL="1801495" indent="0">
              <a:buNone/>
              <a:defRPr sz="7820" b="1"/>
            </a:lvl2pPr>
            <a:lvl3pPr marL="3602355" indent="0">
              <a:buNone/>
              <a:defRPr sz="7110" b="1"/>
            </a:lvl3pPr>
            <a:lvl4pPr marL="5403850" indent="0">
              <a:buNone/>
              <a:defRPr sz="6255" b="1"/>
            </a:lvl4pPr>
            <a:lvl5pPr marL="7205345" indent="0">
              <a:buNone/>
              <a:defRPr sz="6255" b="1"/>
            </a:lvl5pPr>
            <a:lvl6pPr marL="9006205" indent="0">
              <a:buNone/>
              <a:defRPr sz="6255" b="1"/>
            </a:lvl6pPr>
            <a:lvl7pPr marL="10807700" indent="0">
              <a:buNone/>
              <a:defRPr sz="6255" b="1"/>
            </a:lvl7pPr>
            <a:lvl8pPr marL="12609195" indent="0">
              <a:buNone/>
              <a:defRPr sz="6255" b="1"/>
            </a:lvl8pPr>
            <a:lvl9pPr marL="14410055" indent="0">
              <a:buNone/>
              <a:defRPr sz="62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405293" y="15983335"/>
            <a:ext cx="12534477" cy="29038337"/>
          </a:xfrm>
          <a:prstGeom prst="rect">
            <a:avLst/>
          </a:prstGeom>
        </p:spPr>
        <p:txBody>
          <a:bodyPr/>
          <a:lstStyle>
            <a:lvl1pPr>
              <a:defRPr sz="9385"/>
            </a:lvl1pPr>
            <a:lvl2pPr>
              <a:defRPr sz="7820"/>
            </a:lvl2pPr>
            <a:lvl3pPr>
              <a:defRPr sz="7110"/>
            </a:lvl3pPr>
            <a:lvl4pPr>
              <a:defRPr sz="6255"/>
            </a:lvl4pPr>
            <a:lvl5pPr>
              <a:defRPr sz="6255"/>
            </a:lvl5pPr>
            <a:lvl6pPr>
              <a:defRPr sz="6255"/>
            </a:lvl6pPr>
            <a:lvl7pPr>
              <a:defRPr sz="6255"/>
            </a:lvl7pPr>
            <a:lvl8pPr>
              <a:defRPr sz="6255"/>
            </a:lvl8pPr>
            <a:lvl9pPr>
              <a:defRPr sz="62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7" y="2006667"/>
            <a:ext cx="9329470" cy="8539999"/>
          </a:xfrm>
          <a:prstGeom prst="rect">
            <a:avLst/>
          </a:prstGeom>
        </p:spPr>
        <p:txBody>
          <a:bodyPr anchor="b"/>
          <a:lstStyle>
            <a:lvl1pPr algn="l">
              <a:defRPr sz="782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87057" y="2006674"/>
            <a:ext cx="15852715" cy="43015002"/>
          </a:xfrm>
          <a:prstGeom prst="rect">
            <a:avLst/>
          </a:prstGeom>
        </p:spPr>
        <p:txBody>
          <a:bodyPr/>
          <a:lstStyle>
            <a:lvl1pPr>
              <a:defRPr sz="12655"/>
            </a:lvl1pPr>
            <a:lvl2pPr>
              <a:defRPr sz="11090"/>
            </a:lvl2pPr>
            <a:lvl3pPr>
              <a:defRPr sz="9385"/>
            </a:lvl3pPr>
            <a:lvl4pPr>
              <a:defRPr sz="7820"/>
            </a:lvl4pPr>
            <a:lvl5pPr>
              <a:defRPr sz="7820"/>
            </a:lvl5pPr>
            <a:lvl6pPr>
              <a:defRPr sz="7820"/>
            </a:lvl6pPr>
            <a:lvl7pPr>
              <a:defRPr sz="7820"/>
            </a:lvl7pPr>
            <a:lvl8pPr>
              <a:defRPr sz="7820"/>
            </a:lvl8pPr>
            <a:lvl9pPr>
              <a:defRPr sz="78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17887" y="10546672"/>
            <a:ext cx="9329470" cy="344750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45"/>
            </a:lvl1pPr>
            <a:lvl2pPr marL="1801495" indent="0">
              <a:buNone/>
              <a:defRPr sz="4690"/>
            </a:lvl2pPr>
            <a:lvl3pPr marL="3602355" indent="0">
              <a:buNone/>
              <a:defRPr sz="3980"/>
            </a:lvl3pPr>
            <a:lvl4pPr marL="5403850" indent="0">
              <a:buNone/>
              <a:defRPr sz="3555"/>
            </a:lvl4pPr>
            <a:lvl5pPr marL="7205345" indent="0">
              <a:buNone/>
              <a:defRPr sz="3555"/>
            </a:lvl5pPr>
            <a:lvl6pPr marL="9006205" indent="0">
              <a:buNone/>
              <a:defRPr sz="3555"/>
            </a:lvl6pPr>
            <a:lvl7pPr marL="10807700" indent="0">
              <a:buNone/>
              <a:defRPr sz="3555"/>
            </a:lvl7pPr>
            <a:lvl8pPr marL="12609195" indent="0">
              <a:buNone/>
              <a:defRPr sz="3555"/>
            </a:lvl8pPr>
            <a:lvl9pPr marL="14410055" indent="0">
              <a:buNone/>
              <a:defRPr sz="35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8300" y="35280002"/>
            <a:ext cx="17014592" cy="4165002"/>
          </a:xfrm>
          <a:prstGeom prst="rect">
            <a:avLst/>
          </a:prstGeom>
        </p:spPr>
        <p:txBody>
          <a:bodyPr anchor="b"/>
          <a:lstStyle>
            <a:lvl1pPr algn="l">
              <a:defRPr sz="782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58300" y="4503334"/>
            <a:ext cx="17014592" cy="30240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55"/>
            </a:lvl1pPr>
            <a:lvl2pPr marL="1801495" indent="0">
              <a:buNone/>
              <a:defRPr sz="11090"/>
            </a:lvl2pPr>
            <a:lvl3pPr marL="3602355" indent="0">
              <a:buNone/>
              <a:defRPr sz="9385"/>
            </a:lvl3pPr>
            <a:lvl4pPr marL="5403850" indent="0">
              <a:buNone/>
              <a:defRPr sz="7820"/>
            </a:lvl4pPr>
            <a:lvl5pPr marL="7205345" indent="0">
              <a:buNone/>
              <a:defRPr sz="7820"/>
            </a:lvl5pPr>
            <a:lvl6pPr marL="9006205" indent="0">
              <a:buNone/>
              <a:defRPr sz="7820"/>
            </a:lvl6pPr>
            <a:lvl7pPr marL="10807700" indent="0">
              <a:buNone/>
              <a:defRPr sz="7820"/>
            </a:lvl7pPr>
            <a:lvl8pPr marL="12609195" indent="0">
              <a:buNone/>
              <a:defRPr sz="7820"/>
            </a:lvl8pPr>
            <a:lvl9pPr marL="14410055" indent="0">
              <a:buNone/>
              <a:defRPr sz="782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8300" y="39445004"/>
            <a:ext cx="17014592" cy="5914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45"/>
            </a:lvl1pPr>
            <a:lvl2pPr marL="1801495" indent="0">
              <a:buNone/>
              <a:defRPr sz="4690"/>
            </a:lvl2pPr>
            <a:lvl3pPr marL="3602355" indent="0">
              <a:buNone/>
              <a:defRPr sz="3980"/>
            </a:lvl3pPr>
            <a:lvl4pPr marL="5403850" indent="0">
              <a:buNone/>
              <a:defRPr sz="3555"/>
            </a:lvl4pPr>
            <a:lvl5pPr marL="7205345" indent="0">
              <a:buNone/>
              <a:defRPr sz="3555"/>
            </a:lvl5pPr>
            <a:lvl6pPr marL="9006205" indent="0">
              <a:buNone/>
              <a:defRPr sz="3555"/>
            </a:lvl6pPr>
            <a:lvl7pPr marL="10807700" indent="0">
              <a:buNone/>
              <a:defRPr sz="3555"/>
            </a:lvl7pPr>
            <a:lvl8pPr marL="12609195" indent="0">
              <a:buNone/>
              <a:defRPr sz="3555"/>
            </a:lvl8pPr>
            <a:lvl9pPr marL="14410055" indent="0">
              <a:buNone/>
              <a:defRPr sz="35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02355" rtl="0" eaLnBrk="1" latinLnBrk="0" hangingPunct="1">
        <a:spcBef>
          <a:spcPct val="0"/>
        </a:spcBef>
        <a:buNone/>
        <a:defRPr sz="17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645" indent="-1350645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12655" kern="1200">
          <a:solidFill>
            <a:schemeClr val="tx1"/>
          </a:solidFill>
          <a:latin typeface="+mn-lt"/>
          <a:ea typeface="+mn-ea"/>
          <a:cs typeface="+mn-cs"/>
        </a:defRPr>
      </a:lvl1pPr>
      <a:lvl2pPr marL="2927350" indent="-1125855" algn="l" defTabSz="3602355" rtl="0" eaLnBrk="1" latinLnBrk="0" hangingPunct="1">
        <a:spcBef>
          <a:spcPts val="140"/>
        </a:spcBef>
        <a:buFont typeface="Arial" panose="020B0604020202020204" pitchFamily="34" charset="0"/>
        <a:buChar char="–"/>
        <a:defRPr sz="11090" kern="1200">
          <a:solidFill>
            <a:schemeClr val="tx1"/>
          </a:solidFill>
          <a:latin typeface="+mn-lt"/>
          <a:ea typeface="+mn-ea"/>
          <a:cs typeface="+mn-cs"/>
        </a:defRPr>
      </a:lvl2pPr>
      <a:lvl3pPr marL="4502785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9385" kern="1200">
          <a:solidFill>
            <a:schemeClr val="tx1"/>
          </a:solidFill>
          <a:latin typeface="+mn-lt"/>
          <a:ea typeface="+mn-ea"/>
          <a:cs typeface="+mn-cs"/>
        </a:defRPr>
      </a:lvl3pPr>
      <a:lvl4pPr marL="630428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–"/>
        <a:defRPr sz="7820" kern="1200">
          <a:solidFill>
            <a:schemeClr val="tx1"/>
          </a:solidFill>
          <a:latin typeface="+mn-lt"/>
          <a:ea typeface="+mn-ea"/>
          <a:cs typeface="+mn-cs"/>
        </a:defRPr>
      </a:lvl4pPr>
      <a:lvl5pPr marL="810514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»"/>
        <a:defRPr sz="7820" kern="1200">
          <a:solidFill>
            <a:schemeClr val="tx1"/>
          </a:solidFill>
          <a:latin typeface="+mn-lt"/>
          <a:ea typeface="+mn-ea"/>
          <a:cs typeface="+mn-cs"/>
        </a:defRPr>
      </a:lvl5pPr>
      <a:lvl6pPr marL="9906635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6pPr>
      <a:lvl7pPr marL="1170813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7pPr>
      <a:lvl8pPr marL="1350899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8pPr>
      <a:lvl9pPr marL="15310485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1pPr>
      <a:lvl2pPr marL="180149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2pPr>
      <a:lvl3pPr marL="360235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3pPr>
      <a:lvl4pPr marL="5403850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4pPr>
      <a:lvl5pPr marL="720534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5pPr>
      <a:lvl6pPr marL="900620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7700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7pPr>
      <a:lvl8pPr marL="1260919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8pPr>
      <a:lvl9pPr marL="1441005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年会背景20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" y="0"/>
            <a:ext cx="28355290" cy="50399950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690385" y="23153379"/>
            <a:ext cx="8651165" cy="1007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49759" tIns="124879" rIns="249759" bIns="124879">
            <a:spAutoFit/>
          </a:bodyPr>
          <a:lstStyle/>
          <a:p>
            <a:endParaRPr lang="zh-CN" altLang="en-US" sz="4930">
              <a:latin typeface="Calibri" panose="020F050202020403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95755" y="6648768"/>
            <a:ext cx="25226645" cy="1148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algn="ctr" eaLnBrk="0" hangingPunct="0"/>
            <a:r>
              <a:rPr lang="zh-CN" altLang="en-US" sz="9000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题目</a:t>
            </a:r>
            <a:endParaRPr lang="en-US" altLang="zh-CN" sz="9000" baseline="-250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09090" y="8920480"/>
            <a:ext cx="25213945" cy="10179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algn="ctr" eaLnBrk="0" hangingPunct="0"/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作者，单位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4"/>
          <p:cNvSpPr>
            <a:spLocks noChangeAspect="1" noChangeArrowheads="1"/>
          </p:cNvSpPr>
          <p:nvPr/>
        </p:nvSpPr>
        <p:spPr bwMode="auto">
          <a:xfrm>
            <a:off x="1553845" y="11330940"/>
            <a:ext cx="25269190" cy="8851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indent="809625" algn="just">
              <a:lnSpc>
                <a:spcPct val="120000"/>
              </a:lnSpc>
            </a:pPr>
            <a:r>
              <a:rPr lang="zh-CN" altLang="en-US" sz="345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摘要</a:t>
            </a:r>
            <a:endParaRPr lang="en-US" altLang="zh-CN" sz="345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721321" y="10315537"/>
            <a:ext cx="25058370" cy="571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Rectangle 14"/>
          <p:cNvSpPr>
            <a:spLocks noChangeAspect="1" noChangeArrowheads="1"/>
          </p:cNvSpPr>
          <p:nvPr/>
        </p:nvSpPr>
        <p:spPr bwMode="auto">
          <a:xfrm>
            <a:off x="1609090" y="12374880"/>
            <a:ext cx="25269190" cy="8851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indent="809625" algn="just">
              <a:lnSpc>
                <a:spcPct val="120000"/>
              </a:lnSpc>
            </a:pPr>
            <a:r>
              <a:rPr lang="zh-CN" altLang="en-US" sz="345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主要内容</a:t>
            </a:r>
            <a:endParaRPr lang="en-US" altLang="zh-CN" sz="345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e43a1424-cc03-4ac2-9d1b-dd581043e479"/>
  <p:tag name="COMMONDATA" val="eyJoZGlkIjoiM2M4ZTRmOWJhZDIwODkzMzVlMzJhYTI1YTU1MjhlOGQifQ=="/>
  <p:tag name="commondata" val="eyJoZGlkIjoiZTVhNWNhYmE2MWIzNDI1YmFmMTRlOTZiYTY2MDNhNz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黑体</vt:lpstr>
      <vt:lpstr>楷体_GB2312</vt:lpstr>
      <vt:lpstr>新宋体</vt:lpstr>
      <vt:lpstr>微软雅黑</vt:lpstr>
      <vt:lpstr>Arial Unicode MS</vt:lpstr>
      <vt:lpstr>Office 主题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索莉    广告制作</cp:lastModifiedBy>
  <cp:revision>36</cp:revision>
  <dcterms:created xsi:type="dcterms:W3CDTF">2012-11-09T08:16:00Z</dcterms:created>
  <dcterms:modified xsi:type="dcterms:W3CDTF">2025-04-30T05:49:51Z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7DF9A9E6FBCF4A3296AF46E8985ADBAA_13</vt:lpwstr>
  </property>
</Properties>
</file>