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7" r:id="rId3"/>
    <p:sldId id="275" r:id="rId4"/>
    <p:sldId id="279" r:id="rId5"/>
    <p:sldId id="274" r:id="rId6"/>
    <p:sldId id="280" r:id="rId7"/>
    <p:sldId id="278" r:id="rId8"/>
    <p:sldId id="272" r:id="rId9"/>
    <p:sldId id="268" r:id="rId10"/>
    <p:sldId id="273" r:id="rId11"/>
    <p:sldId id="258" r:id="rId12"/>
    <p:sldId id="281" r:id="rId13"/>
    <p:sldId id="282" r:id="rId14"/>
    <p:sldId id="283" r:id="rId15"/>
    <p:sldId id="284" r:id="rId16"/>
    <p:sldId id="276" r:id="rId17"/>
    <p:sldId id="285" r:id="rId1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6D"/>
    <a:srgbClr val="E2027F"/>
    <a:srgbClr val="033792"/>
    <a:srgbClr val="116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92" y="43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7FBB-F215-4052-AF99-05B6252E473C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E1072-6B01-4A7E-B0C3-45C18BBF8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13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57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258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458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002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832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2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E1D8323-F1DE-2C7C-366B-A217E9F15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"/>
            <a:ext cx="9144000" cy="51428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63688" y="300379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E600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大会主会场（可编辑）</a:t>
            </a:r>
          </a:p>
        </p:txBody>
      </p:sp>
    </p:spTree>
    <p:extLst>
      <p:ext uri="{BB962C8B-B14F-4D97-AF65-F5344CB8AC3E}">
        <p14:creationId xmlns:p14="http://schemas.microsoft.com/office/powerpoint/2010/main" val="344514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授课嘉宾</a:t>
            </a:r>
          </a:p>
        </p:txBody>
      </p:sp>
    </p:spTree>
    <p:extLst>
      <p:ext uri="{BB962C8B-B14F-4D97-AF65-F5344CB8AC3E}">
        <p14:creationId xmlns:p14="http://schemas.microsoft.com/office/powerpoint/2010/main" val="234543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-237165" y="3846676"/>
            <a:ext cx="232406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-8428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3" name="矩形 12"/>
          <p:cNvSpPr/>
          <p:nvPr/>
        </p:nvSpPr>
        <p:spPr>
          <a:xfrm>
            <a:off x="227476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671800" y="3846676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815816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7" name="矩形 16"/>
          <p:cNvSpPr/>
          <p:nvPr/>
        </p:nvSpPr>
        <p:spPr>
          <a:xfrm>
            <a:off x="2051720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88307" y="3846676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46000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3881904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83968" y="1014853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  <p:sp>
        <p:nvSpPr>
          <p:cNvPr id="27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143555" y="3846676"/>
            <a:ext cx="232406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372292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29" name="矩形 28"/>
          <p:cNvSpPr/>
          <p:nvPr/>
        </p:nvSpPr>
        <p:spPr>
          <a:xfrm>
            <a:off x="5608196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7075058" y="3846676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196536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32" name="矩形 31"/>
          <p:cNvSpPr/>
          <p:nvPr/>
        </p:nvSpPr>
        <p:spPr>
          <a:xfrm>
            <a:off x="7432440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000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1156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3303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96894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4572000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4629692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4865596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534463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5940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2891844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47845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653614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677205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951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33164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45311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68902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75837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81606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605197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17227" y="3907713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38704" y="3525824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3874608" y="1730960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460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</p:spTree>
    <p:extLst>
      <p:ext uri="{BB962C8B-B14F-4D97-AF65-F5344CB8AC3E}">
        <p14:creationId xmlns:p14="http://schemas.microsoft.com/office/powerpoint/2010/main" val="418628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</p:spTree>
    <p:extLst>
      <p:ext uri="{BB962C8B-B14F-4D97-AF65-F5344CB8AC3E}">
        <p14:creationId xmlns:p14="http://schemas.microsoft.com/office/powerpoint/2010/main" val="2635334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总结嘉宾</a:t>
            </a:r>
          </a:p>
        </p:txBody>
      </p:sp>
    </p:spTree>
    <p:extLst>
      <p:ext uri="{BB962C8B-B14F-4D97-AF65-F5344CB8AC3E}">
        <p14:creationId xmlns:p14="http://schemas.microsoft.com/office/powerpoint/2010/main" val="3725954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总结嘉宾</a:t>
            </a:r>
          </a:p>
        </p:txBody>
      </p:sp>
    </p:spTree>
    <p:extLst>
      <p:ext uri="{BB962C8B-B14F-4D97-AF65-F5344CB8AC3E}">
        <p14:creationId xmlns:p14="http://schemas.microsoft.com/office/powerpoint/2010/main" val="385854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1156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3303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96894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4572000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4629692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4865596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534463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5940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2891844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47845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653614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677205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31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33164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45311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68902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75837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81606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605197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17227" y="3907713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38704" y="3525824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3874608" y="1730960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07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</p:spTree>
    <p:extLst>
      <p:ext uri="{BB962C8B-B14F-4D97-AF65-F5344CB8AC3E}">
        <p14:creationId xmlns:p14="http://schemas.microsoft.com/office/powerpoint/2010/main" val="108656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03659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26014"/>
            <a:ext cx="56886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0240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59582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</p:spTree>
    <p:extLst>
      <p:ext uri="{BB962C8B-B14F-4D97-AF65-F5344CB8AC3E}">
        <p14:creationId xmlns:p14="http://schemas.microsoft.com/office/powerpoint/2010/main" val="232144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1156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3303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96894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4572000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4629692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4865596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534463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5940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2891844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47845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653614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677205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70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33164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45311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68902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75837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81606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605197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17227" y="3907713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38704" y="3525824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3874608" y="1730960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601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</p:spTree>
    <p:extLst>
      <p:ext uri="{BB962C8B-B14F-4D97-AF65-F5344CB8AC3E}">
        <p14:creationId xmlns:p14="http://schemas.microsoft.com/office/powerpoint/2010/main" val="235498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</p:spTree>
    <p:extLst>
      <p:ext uri="{BB962C8B-B14F-4D97-AF65-F5344CB8AC3E}">
        <p14:creationId xmlns:p14="http://schemas.microsoft.com/office/powerpoint/2010/main" val="2061356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216</Words>
  <Application>Microsoft Office PowerPoint</Application>
  <PresentationFormat>全屏显示(16:9)</PresentationFormat>
  <Paragraphs>132</Paragraphs>
  <Slides>17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方正粗雅宋_GBK</vt:lpstr>
      <vt:lpstr>黑体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</dc:creator>
  <cp:lastModifiedBy>蔡 蔡</cp:lastModifiedBy>
  <cp:revision>45</cp:revision>
  <dcterms:created xsi:type="dcterms:W3CDTF">2021-05-27T01:30:17Z</dcterms:created>
  <dcterms:modified xsi:type="dcterms:W3CDTF">2025-04-03T02:05:59Z</dcterms:modified>
</cp:coreProperties>
</file>