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8013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3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507" y="41"/>
      </p:cViewPr>
      <p:guideLst>
        <p:guide orient="horz" pos="3403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67095" y="3355420"/>
            <a:ext cx="6427074" cy="23152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4190" y="6120765"/>
            <a:ext cx="5292884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81916" y="432555"/>
            <a:ext cx="1701284" cy="921615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78063" y="432555"/>
            <a:ext cx="4977831" cy="921615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7287" y="6940869"/>
            <a:ext cx="6427074" cy="21452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7287" y="4578074"/>
            <a:ext cx="6427074" cy="236279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78063" y="2520316"/>
            <a:ext cx="3339558" cy="7128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43642" y="2520316"/>
            <a:ext cx="3339558" cy="7128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8063" y="2417803"/>
            <a:ext cx="3340871" cy="1007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78063" y="3425429"/>
            <a:ext cx="3340871" cy="62232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41018" y="2417803"/>
            <a:ext cx="3342183" cy="1007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41018" y="3425429"/>
            <a:ext cx="3342183" cy="62232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8065" y="430054"/>
            <a:ext cx="2487603" cy="183022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56244" y="430055"/>
            <a:ext cx="4226956" cy="92186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78065" y="2260284"/>
            <a:ext cx="2487603" cy="7388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82060" y="7560946"/>
            <a:ext cx="4536758" cy="8926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482060" y="965121"/>
            <a:ext cx="4536758" cy="64808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482060" y="8453557"/>
            <a:ext cx="4536758" cy="126765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78063" y="432555"/>
            <a:ext cx="6805137" cy="180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8063" y="2520316"/>
            <a:ext cx="6805137" cy="7128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78063" y="10011252"/>
            <a:ext cx="1764295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1968E-4F44-4A01-B55B-B36F97DC2B06}" type="datetimeFigureOut">
              <a:rPr lang="zh-CN" altLang="en-US" smtClean="0"/>
              <a:pPr/>
              <a:t>2025/4/15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583432" y="10011252"/>
            <a:ext cx="2394400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418905" y="10011252"/>
            <a:ext cx="1764295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19DA1-9EDA-4134-A1D2-79513E99C7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 txBox="1">
            <a:spLocks/>
          </p:cNvSpPr>
          <p:nvPr/>
        </p:nvSpPr>
        <p:spPr>
          <a:xfrm>
            <a:off x="296131" y="8230830"/>
            <a:ext cx="6970588" cy="1055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lnSpc>
                <a:spcPts val="2200"/>
              </a:lnSpc>
              <a:spcBef>
                <a:spcPct val="20000"/>
              </a:spcBef>
            </a:pPr>
            <a:r>
              <a:rPr lang="zh-CN" altLang="en-US" sz="1200" spc="-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会议地点：杭州开元名都大酒店（杭州市萧山区市心中路</a:t>
            </a:r>
            <a:r>
              <a:rPr lang="en-US" altLang="zh-CN" sz="1200" spc="-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818</a:t>
            </a:r>
            <a:r>
              <a:rPr lang="zh-CN" altLang="en-US" sz="1200" spc="-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号）</a:t>
            </a:r>
          </a:p>
          <a:p>
            <a:pPr algn="just">
              <a:lnSpc>
                <a:spcPts val="2200"/>
              </a:lnSpc>
              <a:spcBef>
                <a:spcPct val="20000"/>
              </a:spcBef>
            </a:pPr>
            <a:r>
              <a:rPr lang="zh-CN" altLang="en-US" sz="1200" spc="-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如您的会议任务相关事项有所变化，可以联系大会会务组</a:t>
            </a:r>
            <a:endParaRPr lang="en-US" altLang="zh-CN" sz="1200" spc="-1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just">
              <a:lnSpc>
                <a:spcPts val="2200"/>
              </a:lnSpc>
              <a:spcBef>
                <a:spcPct val="20000"/>
              </a:spcBef>
            </a:pPr>
            <a:r>
              <a:rPr lang="zh-CN" altLang="en-US" sz="1200" spc="-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俞　洋 </a:t>
            </a:r>
            <a:r>
              <a:rPr lang="en-US" altLang="zh-CN" sz="1200" spc="-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13958013303</a:t>
            </a:r>
            <a:r>
              <a:rPr lang="zh-CN" altLang="en-US" sz="1200" spc="-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　陈占红 </a:t>
            </a:r>
            <a:r>
              <a:rPr lang="en-US" altLang="en-US" sz="1200" spc="-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13606505124</a:t>
            </a:r>
            <a:r>
              <a:rPr lang="zh-CN" altLang="en-US" sz="1200" spc="-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　郑亚兵</a:t>
            </a:r>
            <a:r>
              <a:rPr lang="en-US" altLang="en-US" sz="1200" spc="-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 13858065353</a:t>
            </a:r>
            <a:r>
              <a:rPr lang="zh-CN" altLang="en-US" sz="1200" spc="-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　</a:t>
            </a:r>
            <a:r>
              <a:rPr lang="zh-CN" altLang="en-US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夏想厚 </a:t>
            </a:r>
            <a:r>
              <a:rPr lang="en-US" altLang="zh-CN" sz="1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18814820912</a:t>
            </a:r>
            <a:endParaRPr lang="zh-CN" altLang="en-US" sz="1200" spc="-1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575" y="6355622"/>
            <a:ext cx="1624586" cy="162458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676" y="6355621"/>
            <a:ext cx="1621539" cy="1624587"/>
          </a:xfrm>
          <a:prstGeom prst="rect">
            <a:avLst/>
          </a:prstGeom>
        </p:spPr>
      </p:pic>
      <p:sp>
        <p:nvSpPr>
          <p:cNvPr id="13" name="副标题 2"/>
          <p:cNvSpPr txBox="1">
            <a:spLocks/>
          </p:cNvSpPr>
          <p:nvPr/>
        </p:nvSpPr>
        <p:spPr>
          <a:xfrm>
            <a:off x="2808153" y="6912843"/>
            <a:ext cx="4177699" cy="760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5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2025</a:t>
            </a:r>
            <a:r>
              <a:rPr lang="zh-CN" altLang="en-US" sz="15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杭州湘湖乳腺癌治疗理念前沿论坛</a:t>
            </a:r>
            <a:r>
              <a:rPr lang="zh-CN" altLang="en-US" sz="1500" dirty="0">
                <a:latin typeface="微软雅黑 Light" pitchFamily="34" charset="-122"/>
                <a:ea typeface="微软雅黑 Light" pitchFamily="34" charset="-122"/>
              </a:rPr>
              <a:t>组委会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66108" y="1725495"/>
            <a:ext cx="6829046" cy="4811634"/>
          </a:xfrm>
        </p:spPr>
        <p:txBody>
          <a:bodyPr>
            <a:norm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尊敬的</a:t>
            </a:r>
            <a:r>
              <a:rPr lang="zh-CN" altLang="en-US" sz="1200" u="sng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　</a:t>
            </a:r>
            <a:r>
              <a:rPr lang="zh-CN" altLang="en-US" sz="2000" u="sng" dirty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       </a:t>
            </a:r>
            <a:r>
              <a:rPr lang="zh-CN" altLang="en-US" sz="1200" u="sng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 　　</a:t>
            </a:r>
            <a:r>
              <a:rPr lang="zh-CN" altLang="en-US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教授：</a:t>
            </a:r>
          </a:p>
          <a:p>
            <a:pPr algn="just">
              <a:lnSpc>
                <a:spcPct val="15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　　江南毓秀汇医道，湘湖烟雨启新程</a:t>
            </a:r>
            <a:r>
              <a:rPr lang="zh-CN" altLang="en-US" sz="120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。由中国科学院杭州医学研究所、浙江省抗癌协会、浙江长三角生物医药研究发展中心、浙江省肿瘤医院乳腺肿瘤中心联合主办的</a:t>
            </a:r>
            <a:r>
              <a:rPr lang="zh-CN" altLang="en-US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“</a:t>
            </a:r>
            <a:r>
              <a:rPr lang="en-US" altLang="zh-CN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2025</a:t>
            </a:r>
            <a:r>
              <a:rPr lang="zh-CN" altLang="en-US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杭州湘湖乳腺癌治疗理念前沿论坛”，将于</a:t>
            </a:r>
            <a:r>
              <a:rPr lang="en-US" altLang="zh-CN" sz="1200" b="1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2025</a:t>
            </a:r>
            <a:r>
              <a:rPr lang="zh-CN" altLang="en-US" sz="1200" b="1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年</a:t>
            </a:r>
            <a:r>
              <a:rPr lang="en-US" altLang="zh-CN" sz="1200" b="1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5</a:t>
            </a:r>
            <a:r>
              <a:rPr lang="zh-CN" altLang="en-US" sz="1200" b="1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月</a:t>
            </a:r>
            <a:r>
              <a:rPr lang="en-US" altLang="zh-CN" sz="1200" b="1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16-18</a:t>
            </a:r>
            <a:r>
              <a:rPr lang="zh-CN" altLang="en-US" sz="1200" b="1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日</a:t>
            </a:r>
            <a:r>
              <a:rPr lang="zh-CN" altLang="en-US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在诗画杭城、湘湖之畔盛大启幕。 </a:t>
            </a:r>
            <a:endParaRPr lang="en-US" altLang="zh-CN" sz="1200" dirty="0">
              <a:solidFill>
                <a:schemeClr val="tx1"/>
              </a:solidFill>
              <a:latin typeface="微软雅黑 Light" pitchFamily="34" charset="-122"/>
              <a:ea typeface="微软雅黑 Light" pitchFamily="34" charset="-122"/>
            </a:endParaRPr>
          </a:p>
          <a:p>
            <a:pPr algn="just">
              <a:lnSpc>
                <a:spcPct val="20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　　本次论坛汇聚海内外乳腺癌领域顶尖学者与业界精英，聚焦外科治疗的创新之道、内科策略的革新之径，以及多学科协作与成果转化的融合之策。以西湖之智为引，秉钱塘创新之潮，我们期待在跨学科对话中探寻精准医疗的边界，于全球视野下共谋诊疗技术的突破。五月的湘湖，烟波含翠、莲叶初展，恰似医学探索的深邃与生机。今日之约，不仅是学术的碰撞，更是东西方医学思想的交融。让我们在跨湖桥畔的晨曦中，以湘湖为砚、以创新为墨，书写“医学天堂”的当代传奇；于良渚玉琮的辉光里，让前沿理念如龙井茶香沁润心田，如运河舟楫通达四海。  </a:t>
            </a:r>
          </a:p>
          <a:p>
            <a:pPr algn="just">
              <a:lnSpc>
                <a:spcPct val="20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　　五月杭城风正好，湘湖静待天下贤。诚邀四海同仁共赴此约，以仁心匠术，启生命新篇！</a:t>
            </a:r>
          </a:p>
          <a:p>
            <a:pPr algn="just">
              <a:lnSpc>
                <a:spcPct val="20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 Light" pitchFamily="34" charset="-122"/>
                <a:ea typeface="微软雅黑 Light" pitchFamily="34" charset="-122"/>
              </a:rPr>
              <a:t>　　杭州湘湖，静候君临！</a:t>
            </a:r>
          </a:p>
        </p:txBody>
      </p:sp>
      <p:sp>
        <p:nvSpPr>
          <p:cNvPr id="21" name="副标题 2">
            <a:extLst>
              <a:ext uri="{FF2B5EF4-FFF2-40B4-BE49-F238E27FC236}">
                <a16:creationId xmlns:a16="http://schemas.microsoft.com/office/drawing/2014/main" id="{D5A51188-7100-4104-BBEC-5A5227E97ECB}"/>
              </a:ext>
            </a:extLst>
          </p:cNvPr>
          <p:cNvSpPr txBox="1">
            <a:spLocks/>
          </p:cNvSpPr>
          <p:nvPr/>
        </p:nvSpPr>
        <p:spPr>
          <a:xfrm>
            <a:off x="780235" y="6048747"/>
            <a:ext cx="6000792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50000"/>
              </a:lnSpc>
            </a:pPr>
            <a:endParaRPr lang="zh-CN" altLang="en-US" sz="1500" dirty="0">
              <a:latin typeface="微软雅黑 Light" pitchFamily="34" charset="-122"/>
              <a:ea typeface="微软雅黑 Light" pitchFamily="34" charset="-122"/>
            </a:endParaRPr>
          </a:p>
        </p:txBody>
      </p:sp>
      <p:sp>
        <p:nvSpPr>
          <p:cNvPr id="24" name="副标题 2">
            <a:extLst>
              <a:ext uri="{FF2B5EF4-FFF2-40B4-BE49-F238E27FC236}">
                <a16:creationId xmlns:a16="http://schemas.microsoft.com/office/drawing/2014/main" id="{5B04224D-D252-4524-B360-D3D218C42FA7}"/>
              </a:ext>
            </a:extLst>
          </p:cNvPr>
          <p:cNvSpPr txBox="1">
            <a:spLocks/>
          </p:cNvSpPr>
          <p:nvPr/>
        </p:nvSpPr>
        <p:spPr>
          <a:xfrm>
            <a:off x="692470" y="5184651"/>
            <a:ext cx="6000792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50000"/>
              </a:lnSpc>
            </a:pPr>
            <a:endParaRPr lang="zh-CN" altLang="en-US" sz="1500" dirty="0">
              <a:latin typeface="微软雅黑 Light" pitchFamily="34" charset="-122"/>
              <a:ea typeface="微软雅黑 Light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345</Words>
  <Application>Microsoft Office PowerPoint</Application>
  <PresentationFormat>自定义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华文行楷</vt:lpstr>
      <vt:lpstr>微软雅黑</vt:lpstr>
      <vt:lpstr>微软雅黑 Light</vt:lpstr>
      <vt:lpstr>Arial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蔡 蔡</cp:lastModifiedBy>
  <cp:revision>32</cp:revision>
  <dcterms:created xsi:type="dcterms:W3CDTF">2018-04-24T09:36:47Z</dcterms:created>
  <dcterms:modified xsi:type="dcterms:W3CDTF">2025-04-15T01:38:25Z</dcterms:modified>
</cp:coreProperties>
</file>