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8013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3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995" y="60"/>
      </p:cViewPr>
      <p:guideLst>
        <p:guide orient="horz" pos="3403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355420"/>
            <a:ext cx="6427074" cy="23152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6120765"/>
            <a:ext cx="5292884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916" y="432555"/>
            <a:ext cx="1701284" cy="921615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63" y="432555"/>
            <a:ext cx="4977831" cy="921615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7" y="6940869"/>
            <a:ext cx="6427074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7" y="4578074"/>
            <a:ext cx="6427074" cy="23627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63" y="2520316"/>
            <a:ext cx="3339558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3642" y="2520316"/>
            <a:ext cx="3339558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417803"/>
            <a:ext cx="3340871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3" y="3425429"/>
            <a:ext cx="3340871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18" y="2417803"/>
            <a:ext cx="3342183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18" y="3425429"/>
            <a:ext cx="3342183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5" y="430054"/>
            <a:ext cx="2487603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30055"/>
            <a:ext cx="4226956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5" y="2260284"/>
            <a:ext cx="2487603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560946"/>
            <a:ext cx="4536758" cy="892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65121"/>
            <a:ext cx="4536758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8453557"/>
            <a:ext cx="4536758" cy="12676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8063" y="432555"/>
            <a:ext cx="6805137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520316"/>
            <a:ext cx="6805137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10011252"/>
            <a:ext cx="239440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 txBox="1">
            <a:spLocks/>
          </p:cNvSpPr>
          <p:nvPr/>
        </p:nvSpPr>
        <p:spPr>
          <a:xfrm>
            <a:off x="224566" y="8198327"/>
            <a:ext cx="4132129" cy="1134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会议地点：杭州开元名都大酒店（杭州市萧山区市心中路</a:t>
            </a:r>
            <a:r>
              <a:rPr lang="en-US" altLang="zh-CN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818</a:t>
            </a: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号）</a:t>
            </a: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如您的会议任务相关事项有所变化，可以联系大会会务组</a:t>
            </a:r>
            <a:endParaRPr lang="en-US" altLang="zh-CN" sz="105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俞　洋 </a:t>
            </a:r>
            <a:r>
              <a:rPr lang="en-US" altLang="zh-CN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13958013303</a:t>
            </a: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陈占红 </a:t>
            </a:r>
            <a:r>
              <a:rPr lang="en-US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13606505124</a:t>
            </a: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</a:t>
            </a:r>
            <a:endParaRPr lang="en-US" altLang="zh-CN" sz="105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20000"/>
              </a:lnSpc>
              <a:spcBef>
                <a:spcPct val="20000"/>
              </a:spcBef>
            </a:pP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郑亚兵</a:t>
            </a:r>
            <a:r>
              <a:rPr lang="en-US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13858065353</a:t>
            </a:r>
            <a:r>
              <a:rPr lang="zh-CN" altLang="en-US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夏想厚 </a:t>
            </a:r>
            <a:r>
              <a:rPr lang="en-US" altLang="zh-CN" sz="105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18814820912</a:t>
            </a:r>
            <a:endParaRPr lang="zh-CN" altLang="en-US" sz="105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568" y="7799949"/>
            <a:ext cx="1624586" cy="16245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140" y="7799948"/>
            <a:ext cx="1621539" cy="1624587"/>
          </a:xfrm>
          <a:prstGeom prst="rect">
            <a:avLst/>
          </a:prstGeom>
        </p:spPr>
      </p:pic>
      <p:sp>
        <p:nvSpPr>
          <p:cNvPr id="13" name="副标题 2"/>
          <p:cNvSpPr txBox="1">
            <a:spLocks/>
          </p:cNvSpPr>
          <p:nvPr/>
        </p:nvSpPr>
        <p:spPr>
          <a:xfrm>
            <a:off x="4245030" y="8231963"/>
            <a:ext cx="2665531" cy="760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4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杭州湘湖乳腺癌</a:t>
            </a:r>
            <a:endParaRPr lang="en-US" altLang="zh-CN" sz="1400" dirty="0">
              <a:solidFill>
                <a:schemeClr val="tx1"/>
              </a:solidFill>
              <a:latin typeface="微软雅黑 Light" pitchFamily="34" charset="-122"/>
              <a:ea typeface="微软雅黑 Light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治疗理念前沿论坛</a:t>
            </a:r>
            <a:r>
              <a:rPr lang="zh-CN" altLang="en-US" sz="1400" dirty="0">
                <a:latin typeface="微软雅黑 Light" pitchFamily="34" charset="-122"/>
                <a:ea typeface="微软雅黑 Light" pitchFamily="34" charset="-122"/>
              </a:rPr>
              <a:t>组委会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9173" y="2035780"/>
            <a:ext cx="6942915" cy="2356783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尊敬的</a:t>
            </a:r>
            <a:r>
              <a:rPr lang="zh-CN" altLang="en-US" sz="1200" u="sng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</a:t>
            </a:r>
            <a:r>
              <a:rPr lang="zh-CN" altLang="en-US" sz="2000" u="sng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    </a:t>
            </a:r>
            <a:r>
              <a:rPr lang="zh-CN" altLang="en-US" sz="1200" u="sng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 　　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教授：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由中国科学院杭州医学研究所、浙江省抗癌协会、浙江长三角生物医药研究发展中心、浙江省肿瘤医院乳腺肿瘤中心联合主办的“</a:t>
            </a:r>
            <a:r>
              <a:rPr lang="en-US" altLang="zh-CN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杭州湘湖乳腺癌治疗理念前沿论坛”，将于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年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5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月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16-18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日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在诗画杭城、湘湖之畔盛大启幕。 </a:t>
            </a:r>
            <a:endParaRPr lang="en-US" altLang="zh-CN" sz="1200" dirty="0">
              <a:solidFill>
                <a:schemeClr val="tx1"/>
              </a:solidFill>
              <a:latin typeface="微软雅黑 Light" pitchFamily="34" charset="-122"/>
              <a:ea typeface="微软雅黑 Light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五月杭城风正好，湘湖静待天下贤。诚邀四海同仁共赴此约，以仁心匠术，启生命新篇！在此，会议主席王晓稼、杨红健、胡海教授诚挚地邀请您莅临本次大会，共享学术饕餮！敬请预留时间，拨冗出席！</a:t>
            </a:r>
          </a:p>
        </p:txBody>
      </p:sp>
      <p:sp>
        <p:nvSpPr>
          <p:cNvPr id="21" name="副标题 2">
            <a:extLst>
              <a:ext uri="{FF2B5EF4-FFF2-40B4-BE49-F238E27FC236}">
                <a16:creationId xmlns:a16="http://schemas.microsoft.com/office/drawing/2014/main" id="{D5A51188-7100-4104-BBEC-5A5227E97ECB}"/>
              </a:ext>
            </a:extLst>
          </p:cNvPr>
          <p:cNvSpPr txBox="1">
            <a:spLocks/>
          </p:cNvSpPr>
          <p:nvPr/>
        </p:nvSpPr>
        <p:spPr>
          <a:xfrm>
            <a:off x="780235" y="4684821"/>
            <a:ext cx="6000792" cy="3020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16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日  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14:10-14:30  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晚期三阴性乳腺癌专场                     授课嘉宾</a:t>
            </a:r>
            <a:r>
              <a:rPr lang="en-US" altLang="zh-CN" sz="1500" dirty="0">
                <a:latin typeface="微软雅黑 Light" pitchFamily="34" charset="-122"/>
                <a:ea typeface="微软雅黑 Light" pitchFamily="34" charset="-122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latin typeface="微软雅黑 Light" pitchFamily="34" charset="-122"/>
                <a:ea typeface="微软雅黑 Light" pitchFamily="34" charset="-122"/>
              </a:rPr>
              <a:t>5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17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日  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10:00-12:00  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大会主会场                                     主持嘉宾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</a:t>
            </a:r>
            <a:endParaRPr lang="zh-CN" altLang="en-US" sz="1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18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日  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14:50-15:10  </a:t>
            </a:r>
            <a:r>
              <a:rPr lang="zh-CN" altLang="en-US" sz="15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临床研究分会场                               讨论</a:t>
            </a:r>
            <a:r>
              <a:rPr lang="zh-CN" altLang="en-US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嘉宾</a:t>
            </a:r>
            <a:r>
              <a:rPr lang="en-US" altLang="zh-CN" sz="1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</a:t>
            </a:r>
            <a:endParaRPr lang="zh-CN" altLang="en-US" sz="1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4" name="副标题 2">
            <a:extLst>
              <a:ext uri="{FF2B5EF4-FFF2-40B4-BE49-F238E27FC236}">
                <a16:creationId xmlns:a16="http://schemas.microsoft.com/office/drawing/2014/main" id="{5B04224D-D252-4524-B360-D3D218C42FA7}"/>
              </a:ext>
            </a:extLst>
          </p:cNvPr>
          <p:cNvSpPr txBox="1">
            <a:spLocks/>
          </p:cNvSpPr>
          <p:nvPr/>
        </p:nvSpPr>
        <p:spPr>
          <a:xfrm>
            <a:off x="780235" y="4186861"/>
            <a:ext cx="6000792" cy="375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b="1" dirty="0">
                <a:latin typeface="微软雅黑 Light" pitchFamily="34" charset="-122"/>
                <a:ea typeface="微软雅黑 Light" pitchFamily="34" charset="-122"/>
              </a:rPr>
              <a:t>以下是您在大会期间的任务安排：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E315CD3F-65CD-C90D-C541-E5E1C5D10BC5}"/>
              </a:ext>
            </a:extLst>
          </p:cNvPr>
          <p:cNvCxnSpPr>
            <a:cxnSpLocks/>
          </p:cNvCxnSpPr>
          <p:nvPr/>
        </p:nvCxnSpPr>
        <p:spPr>
          <a:xfrm>
            <a:off x="780235" y="5135463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AAAB3CC5-ED49-E503-5588-8DB05EDA69B2}"/>
              </a:ext>
            </a:extLst>
          </p:cNvPr>
          <p:cNvCxnSpPr>
            <a:cxnSpLocks/>
          </p:cNvCxnSpPr>
          <p:nvPr/>
        </p:nvCxnSpPr>
        <p:spPr>
          <a:xfrm>
            <a:off x="780235" y="5606152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F20F99E-DC0D-ECEC-85ED-5D798B797188}"/>
              </a:ext>
            </a:extLst>
          </p:cNvPr>
          <p:cNvCxnSpPr>
            <a:cxnSpLocks/>
          </p:cNvCxnSpPr>
          <p:nvPr/>
        </p:nvCxnSpPr>
        <p:spPr>
          <a:xfrm>
            <a:off x="780235" y="6076841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567AAF65-F3E5-3F6D-CC35-A6A48BCE1975}"/>
              </a:ext>
            </a:extLst>
          </p:cNvPr>
          <p:cNvCxnSpPr>
            <a:cxnSpLocks/>
          </p:cNvCxnSpPr>
          <p:nvPr/>
        </p:nvCxnSpPr>
        <p:spPr>
          <a:xfrm>
            <a:off x="780235" y="6547530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04BA8700-C469-73CA-C271-6035372DAB04}"/>
              </a:ext>
            </a:extLst>
          </p:cNvPr>
          <p:cNvCxnSpPr>
            <a:cxnSpLocks/>
          </p:cNvCxnSpPr>
          <p:nvPr/>
        </p:nvCxnSpPr>
        <p:spPr>
          <a:xfrm>
            <a:off x="780235" y="7018219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6C3B14B-3D47-4FA3-B771-165DE7F72446}"/>
              </a:ext>
            </a:extLst>
          </p:cNvPr>
          <p:cNvCxnSpPr>
            <a:cxnSpLocks/>
          </p:cNvCxnSpPr>
          <p:nvPr/>
        </p:nvCxnSpPr>
        <p:spPr>
          <a:xfrm>
            <a:off x="780235" y="7488907"/>
            <a:ext cx="6000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228</Words>
  <Application>Microsoft Office PowerPoint</Application>
  <PresentationFormat>自定义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华文行楷</vt:lpstr>
      <vt:lpstr>微软雅黑</vt:lpstr>
      <vt:lpstr>微软雅黑 Light</vt:lpstr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蔡 蔡</cp:lastModifiedBy>
  <cp:revision>36</cp:revision>
  <dcterms:created xsi:type="dcterms:W3CDTF">2018-04-24T09:36:47Z</dcterms:created>
  <dcterms:modified xsi:type="dcterms:W3CDTF">2025-04-15T01:38:08Z</dcterms:modified>
</cp:coreProperties>
</file>