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7" r:id="rId3"/>
    <p:sldId id="275" r:id="rId4"/>
    <p:sldId id="279" r:id="rId5"/>
    <p:sldId id="274" r:id="rId6"/>
    <p:sldId id="280" r:id="rId7"/>
    <p:sldId id="278" r:id="rId8"/>
    <p:sldId id="272" r:id="rId9"/>
    <p:sldId id="268" r:id="rId10"/>
    <p:sldId id="273" r:id="rId11"/>
    <p:sldId id="258" r:id="rId12"/>
    <p:sldId id="281" r:id="rId13"/>
    <p:sldId id="282" r:id="rId14"/>
    <p:sldId id="283" r:id="rId15"/>
    <p:sldId id="284" r:id="rId16"/>
    <p:sldId id="276" r:id="rId17"/>
    <p:sldId id="285" r:id="rId1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6D"/>
    <a:srgbClr val="E2027F"/>
    <a:srgbClr val="033792"/>
    <a:srgbClr val="116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84" y="2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7FBB-F215-4052-AF99-05B6252E473C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E1072-6B01-4A7E-B0C3-45C18BBF8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13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57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258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458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002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832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E1072-6B01-4A7E-B0C3-45C18BBF838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2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C1B97152-ECFC-D1B6-563E-CFC602F4DD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"/>
            <a:ext cx="9144000" cy="51428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63688" y="3003798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E600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大会主会场（可编辑）</a:t>
            </a:r>
          </a:p>
        </p:txBody>
      </p:sp>
    </p:spTree>
    <p:extLst>
      <p:ext uri="{BB962C8B-B14F-4D97-AF65-F5344CB8AC3E}">
        <p14:creationId xmlns:p14="http://schemas.microsoft.com/office/powerpoint/2010/main" val="344514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授课嘉宾</a:t>
            </a:r>
          </a:p>
        </p:txBody>
      </p:sp>
    </p:spTree>
    <p:extLst>
      <p:ext uri="{BB962C8B-B14F-4D97-AF65-F5344CB8AC3E}">
        <p14:creationId xmlns:p14="http://schemas.microsoft.com/office/powerpoint/2010/main" val="234543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-237165" y="3846676"/>
            <a:ext cx="232406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-8428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3" name="矩形 12"/>
          <p:cNvSpPr/>
          <p:nvPr/>
        </p:nvSpPr>
        <p:spPr>
          <a:xfrm>
            <a:off x="227476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671800" y="3846676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815816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7" name="矩形 16"/>
          <p:cNvSpPr/>
          <p:nvPr/>
        </p:nvSpPr>
        <p:spPr>
          <a:xfrm>
            <a:off x="2051720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88307" y="3846676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46000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3881904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83968" y="1014853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  <p:sp>
        <p:nvSpPr>
          <p:cNvPr id="27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143555" y="3846676"/>
            <a:ext cx="2324064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372292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29" name="矩形 28"/>
          <p:cNvSpPr/>
          <p:nvPr/>
        </p:nvSpPr>
        <p:spPr>
          <a:xfrm>
            <a:off x="5608196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7075058" y="3846676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1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196536" y="3557120"/>
            <a:ext cx="186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32" name="矩形 31"/>
          <p:cNvSpPr/>
          <p:nvPr/>
        </p:nvSpPr>
        <p:spPr>
          <a:xfrm>
            <a:off x="7432440" y="168285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000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1156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3303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96894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4572000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4629692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4865596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534463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5940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2891844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47845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653614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677205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951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33164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45311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68902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75837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81606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605197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17227" y="3907713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38704" y="3525824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3874608" y="1730960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460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</p:spTree>
    <p:extLst>
      <p:ext uri="{BB962C8B-B14F-4D97-AF65-F5344CB8AC3E}">
        <p14:creationId xmlns:p14="http://schemas.microsoft.com/office/powerpoint/2010/main" val="418628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讨论嘉宾</a:t>
            </a:r>
          </a:p>
        </p:txBody>
      </p:sp>
    </p:spTree>
    <p:extLst>
      <p:ext uri="{BB962C8B-B14F-4D97-AF65-F5344CB8AC3E}">
        <p14:creationId xmlns:p14="http://schemas.microsoft.com/office/powerpoint/2010/main" val="2635334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总结嘉宾</a:t>
            </a:r>
          </a:p>
        </p:txBody>
      </p:sp>
    </p:spTree>
    <p:extLst>
      <p:ext uri="{BB962C8B-B14F-4D97-AF65-F5344CB8AC3E}">
        <p14:creationId xmlns:p14="http://schemas.microsoft.com/office/powerpoint/2010/main" val="3725954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简介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总结嘉宾</a:t>
            </a:r>
          </a:p>
        </p:txBody>
      </p:sp>
    </p:spTree>
    <p:extLst>
      <p:ext uri="{BB962C8B-B14F-4D97-AF65-F5344CB8AC3E}">
        <p14:creationId xmlns:p14="http://schemas.microsoft.com/office/powerpoint/2010/main" val="385854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1156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3303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96894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4572000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4629692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4865596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534463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5940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2891844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47845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653614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677205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31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33164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45311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68902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75837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81606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605197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17227" y="3907713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38704" y="3525824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3874608" y="1730960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07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</p:spTree>
    <p:extLst>
      <p:ext uri="{BB962C8B-B14F-4D97-AF65-F5344CB8AC3E}">
        <p14:creationId xmlns:p14="http://schemas.microsoft.com/office/powerpoint/2010/main" val="108656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03659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26014"/>
            <a:ext cx="56886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0240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59582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致辞嘉宾</a:t>
            </a:r>
          </a:p>
        </p:txBody>
      </p:sp>
    </p:spTree>
    <p:extLst>
      <p:ext uri="{BB962C8B-B14F-4D97-AF65-F5344CB8AC3E}">
        <p14:creationId xmlns:p14="http://schemas.microsoft.com/office/powerpoint/2010/main" val="232144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1156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73303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96894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4572000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4629692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4865596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534463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5940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2891844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647845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653614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8" name="矩形 17"/>
          <p:cNvSpPr/>
          <p:nvPr/>
        </p:nvSpPr>
        <p:spPr>
          <a:xfrm>
            <a:off x="677205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70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331640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453117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689021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758377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816069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6051973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  <p:sp>
        <p:nvSpPr>
          <p:cNvPr id="9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3517227" y="3907713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638704" y="3525824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1" name="矩形 10"/>
          <p:cNvSpPr/>
          <p:nvPr/>
        </p:nvSpPr>
        <p:spPr>
          <a:xfrm>
            <a:off x="3874608" y="1730960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601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1424508" y="3918684"/>
            <a:ext cx="210954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1545985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7" name="矩形 6"/>
          <p:cNvSpPr/>
          <p:nvPr/>
        </p:nvSpPr>
        <p:spPr>
          <a:xfrm>
            <a:off x="1781889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5673732" y="3918684"/>
            <a:ext cx="1981975" cy="38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单位</a:t>
            </a:r>
            <a:endParaRPr lang="en-US" altLang="zh-CN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5731424" y="3536795"/>
            <a:ext cx="186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代用名 教授</a:t>
            </a:r>
          </a:p>
        </p:txBody>
      </p:sp>
      <p:sp>
        <p:nvSpPr>
          <p:cNvPr id="14" name="矩形 13"/>
          <p:cNvSpPr/>
          <p:nvPr/>
        </p:nvSpPr>
        <p:spPr>
          <a:xfrm>
            <a:off x="5967328" y="1741931"/>
            <a:ext cx="1394783" cy="180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3176672" y="1021851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</p:spTree>
    <p:extLst>
      <p:ext uri="{BB962C8B-B14F-4D97-AF65-F5344CB8AC3E}">
        <p14:creationId xmlns:p14="http://schemas.microsoft.com/office/powerpoint/2010/main" val="235498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621996"/>
            <a:ext cx="1666131" cy="219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文本框 9">
            <a:extLst>
              <a:ext uri="{FF2B5EF4-FFF2-40B4-BE49-F238E27FC236}">
                <a16:creationId xmlns:a16="http://schemas.microsoft.com/office/drawing/2014/main" id="{73A859BD-7436-4AFF-B740-87BCD94E55CF}"/>
              </a:ext>
            </a:extLst>
          </p:cNvPr>
          <p:cNvSpPr txBox="1"/>
          <p:nvPr/>
        </p:nvSpPr>
        <p:spPr>
          <a:xfrm>
            <a:off x="2915815" y="1244351"/>
            <a:ext cx="56886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简介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65321" y="3920738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代用名 教授</a:t>
            </a:r>
          </a:p>
        </p:txBody>
      </p:sp>
      <p:sp>
        <p:nvSpPr>
          <p:cNvPr id="5" name="文本框 2">
            <a:extLst>
              <a:ext uri="{FF2B5EF4-FFF2-40B4-BE49-F238E27FC236}">
                <a16:creationId xmlns:a16="http://schemas.microsoft.com/office/drawing/2014/main" id="{9903D0DA-FEFE-4447-9047-68C9FD5BF605}"/>
              </a:ext>
            </a:extLst>
          </p:cNvPr>
          <p:cNvSpPr txBox="1"/>
          <p:nvPr/>
        </p:nvSpPr>
        <p:spPr>
          <a:xfrm>
            <a:off x="233848" y="1077919"/>
            <a:ext cx="2790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E2027F"/>
                </a:solidFill>
                <a:latin typeface="方正粗雅宋_GBK" pitchFamily="2" charset="-122"/>
                <a:ea typeface="方正粗雅宋_GBK" pitchFamily="2" charset="-122"/>
              </a:rPr>
              <a:t>主持嘉宾</a:t>
            </a:r>
          </a:p>
        </p:txBody>
      </p:sp>
    </p:spTree>
    <p:extLst>
      <p:ext uri="{BB962C8B-B14F-4D97-AF65-F5344CB8AC3E}">
        <p14:creationId xmlns:p14="http://schemas.microsoft.com/office/powerpoint/2010/main" val="2061356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216</Words>
  <Application>Microsoft Office PowerPoint</Application>
  <PresentationFormat>全屏显示(16:9)</PresentationFormat>
  <Paragraphs>132</Paragraphs>
  <Slides>17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方正粗雅宋_GBK</vt:lpstr>
      <vt:lpstr>黑体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</dc:creator>
  <cp:lastModifiedBy>蔡 蔡</cp:lastModifiedBy>
  <cp:revision>46</cp:revision>
  <dcterms:created xsi:type="dcterms:W3CDTF">2021-05-27T01:30:17Z</dcterms:created>
  <dcterms:modified xsi:type="dcterms:W3CDTF">2025-04-15T01:47:54Z</dcterms:modified>
</cp:coreProperties>
</file>