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C05906-9964-A77F-27D4-18659523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3B0E8E-EC98-B436-C2B0-8749400C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8E430B-02C7-E663-E18C-FC5CCFE4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3" name="图片 2" descr="网站&#10;&#10;中度可信度描述已自动生成">
            <a:extLst>
              <a:ext uri="{FF2B5EF4-FFF2-40B4-BE49-F238E27FC236}">
                <a16:creationId xmlns:a16="http://schemas.microsoft.com/office/drawing/2014/main" id="{662A290C-04E7-0C4A-B286-93BC890B9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8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B768A7-9625-4173-D006-F1AC4595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96849D-5025-8578-7FE6-763D13C6A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FA652D-28A9-C03B-BF77-7E8E0975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9B46E9-431C-BA9D-5B52-1393292D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DC2A5A-E09F-7170-FA08-5AA2A81C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445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829B773-4669-9E1A-3A22-36FB7377C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E72788-787C-9D8C-AEED-1E1B3DF88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57F40-374E-E61A-640E-D1868398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27E31-C9FC-8726-06B7-B1BB6667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C66653-DE9B-8B7D-9291-1476E2E0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89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2A8B3-C05A-AE57-1C40-D46526F0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B2A83B-05C1-282F-4398-6FB5D6BD8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55BC19-068E-C482-F6B8-9A632F63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6BF693-1401-1DF6-21F3-CF9779C5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AC5758-BF8D-E6C0-50A1-07BD00DF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 descr="手机屏幕截图&#10;&#10;低可信度描述已自动生成">
            <a:extLst>
              <a:ext uri="{FF2B5EF4-FFF2-40B4-BE49-F238E27FC236}">
                <a16:creationId xmlns:a16="http://schemas.microsoft.com/office/drawing/2014/main" id="{F1A15A7C-884A-8B4E-A72E-8B196C38C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4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A4FEB-6256-9D67-F6C1-A7A99792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38ABE9-3D71-B106-D28B-097A159C2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D5C424-E633-9B92-DE53-E40FBE68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4D7FD2-AE90-4AAD-C0AB-B4D3FF8E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9E8626-9AFD-6926-CC43-8E297857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16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FDAA31-89E0-DF7F-E084-C3B84385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D0FF4C-26DF-014D-AC72-A6F3F23B5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F042D2-A4F9-9888-4031-0465B8949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FEA7CE-B8CC-8383-C715-4F962858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BBABEF-46D4-B32C-9A87-27D6279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E5756F-60A0-4D1C-227F-D5501363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828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3D15A-4E24-0557-5A06-4519D1C2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B52494-F7EE-892A-6918-6A7C4A6B1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8A2769-246A-A3E8-ADD3-AD43EEB57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C5313A-3160-A649-5F08-4B0B2526E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05E38D0-DEF3-8C98-DFF3-9139802DB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59D041-9666-DCD6-A774-AC806D19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3231EE7-A7E5-5009-F892-B0A62EA2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48D768-23AD-C697-9AAD-545E8844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826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A27B0C-A5AE-91A8-7E86-8373EF9A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B1F423-D713-B915-9111-0F3E8079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822FD97-8601-7CDB-EA22-B89A0391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81624A-13C3-330C-F432-F21A4363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940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7EB0E8-3306-1353-8967-D4BB16F3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25DAD5-E538-2174-2E0D-91B82E7F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B8A407-A831-0855-5A69-522FF738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200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4E5AD4-0129-2667-043C-7999908C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2E31EF-BE14-05E0-86AE-17316BB85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E6AD46-7397-187C-B0E2-954A78B01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728A2E-1053-9668-2B35-95C26CD8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10935F-39D5-E81D-C8BA-048869E8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076199-68C0-CC08-EBBD-93871E21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021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D508EA-B397-FFE8-D61C-5524812B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3890DAB-6347-2E89-868A-E3C568DFD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28B319-C055-77CD-E19D-76838CA63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DBF754-7975-4984-14DF-CC2601AB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5F36DD-4CEF-9917-4CFE-B98E37F2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39325A-CE41-D7BD-B5FB-B376460D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866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1B49809-2E55-DBB8-FBC1-83A06EAD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5F10DC-116C-8145-C837-BD27831E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9FAB1C-2275-7903-EF10-47C4ADEF8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02AB-1311-4946-883F-01D7B3B3FE51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88B200-C70F-C774-CED8-01213A045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2FA7D1-D3A4-DEFA-F446-3EF2FC49B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508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73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山上的风景&#10;&#10;描述已自动生成">
            <a:extLst>
              <a:ext uri="{FF2B5EF4-FFF2-40B4-BE49-F238E27FC236}">
                <a16:creationId xmlns:a16="http://schemas.microsoft.com/office/drawing/2014/main" id="{0BCDDAF0-96E1-6C4B-ACC7-80F1BD63C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4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020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Macintosh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vip1438</cp:lastModifiedBy>
  <cp:revision>13</cp:revision>
  <dcterms:created xsi:type="dcterms:W3CDTF">2024-10-23T04:05:34Z</dcterms:created>
  <dcterms:modified xsi:type="dcterms:W3CDTF">2025-06-20T04:58:58Z</dcterms:modified>
</cp:coreProperties>
</file>