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978535" y="1419860"/>
            <a:ext cx="10234930" cy="2246630"/>
          </a:xfrm>
          <a:prstGeom prst="roundRect">
            <a:avLst/>
          </a:prstGeom>
          <a:solidFill>
            <a:srgbClr val="FAFAFA">
              <a:alpha val="50000"/>
            </a:srgbClr>
          </a:solidFill>
          <a:ln w="12700" cmpd="sng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1468120" y="1604010"/>
            <a:ext cx="9255760" cy="1006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  <a:latin typeface="Source Han Sans CN Bold" panose="020B0300000000000000" charset="-128"/>
                <a:ea typeface="Source Han Sans CN Bold" panose="020B0300000000000000" charset="-128"/>
                <a:cs typeface="微软雅黑" charset="-122"/>
                <a:sym typeface="汉仪旗黑Y3-35简" panose="00020600040101010101" charset="-122"/>
              </a:rPr>
              <a:t>Thesis Title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  <a:latin typeface="Source Han Sans CN Bold" panose="020B0300000000000000" charset="-128"/>
              <a:ea typeface="Source Han Sans CN Bold" panose="020B0300000000000000" charset="-128"/>
              <a:cs typeface="微软雅黑" charset="-122"/>
              <a:sym typeface="汉仪旗黑Y3-35简" panose="00020600040101010101" charset="-122"/>
            </a:endParaRPr>
          </a:p>
        </p:txBody>
      </p:sp>
      <p:sp>
        <p:nvSpPr>
          <p:cNvPr id="3" name="Text Box 3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21230" y="2695575"/>
            <a:ext cx="7749540" cy="3695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lvl1pPr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1pPr>
            <a:lvl2pPr marL="742950" indent="-28575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2pPr>
            <a:lvl3pPr marL="11430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3pPr>
            <a:lvl4pPr marL="16002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4pPr>
            <a:lvl5pPr marL="20574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5pPr>
            <a:lvl6pPr marL="25146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6pPr>
            <a:lvl7pPr marL="29718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7pPr>
            <a:lvl8pPr marL="34290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8pPr>
            <a:lvl9pPr marL="38862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Source Han Sans CN" panose="020B0300000000000000" charset="-128"/>
                <a:ea typeface="Source Han Sans CN" panose="020B0300000000000000" charset="-128"/>
                <a:cs typeface="Source Han Sans CN" panose="020B0300000000000000" charset="-128"/>
                <a:sym typeface="+mn-ea"/>
              </a:rPr>
              <a:t>Author : Name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Source Han Sans CN" panose="020B0300000000000000" charset="-128"/>
              <a:ea typeface="Source Han Sans CN" panose="020B0300000000000000" charset="-128"/>
              <a:cs typeface="Source Han Sans CN" panose="020B0300000000000000" charset="-128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2312035" y="3150235"/>
            <a:ext cx="7658735" cy="369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lvl1pPr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1pPr>
            <a:lvl2pPr marL="742950" indent="-28575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2pPr>
            <a:lvl3pPr marL="11430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3pPr>
            <a:lvl4pPr marL="16002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4pPr>
            <a:lvl5pPr marL="20574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5pPr>
            <a:lvl6pPr marL="25146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6pPr>
            <a:lvl7pPr marL="29718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7pPr>
            <a:lvl8pPr marL="34290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8pPr>
            <a:lvl9pPr marL="38862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Source Han Sans CN" panose="020B0300000000000000" charset="-128"/>
                <a:ea typeface="Source Han Sans CN" panose="020B0300000000000000" charset="-128"/>
                <a:cs typeface="微软雅黑" charset="-122"/>
                <a:sym typeface="+mn-ea"/>
              </a:rPr>
              <a:t>Unit : Name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Source Han Sans CN" panose="020B0300000000000000" charset="-128"/>
              <a:ea typeface="Source Han Sans CN" panose="020B0300000000000000" charset="-128"/>
              <a:cs typeface="微软雅黑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93825" y="2992755"/>
            <a:ext cx="9404350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Source Han Sans CN" panose="020B0300000000000000" charset="-128"/>
                <a:ea typeface="Source Han Sans CN" panose="020B0300000000000000" charset="-128"/>
                <a:cs typeface="微软雅黑" charset="-122"/>
                <a:sym typeface="+mn-ea"/>
              </a:rPr>
              <a:t>Main content </a:t>
            </a:r>
            <a:endParaRPr lang="en-US" altLang="zh-CN" sz="2800" dirty="0">
              <a:solidFill>
                <a:schemeClr val="tx1"/>
              </a:solidFill>
              <a:latin typeface="Source Han Sans CN" panose="020B0300000000000000" charset="-128"/>
              <a:ea typeface="Source Han Sans CN" panose="020B0300000000000000" charset="-128"/>
              <a:cs typeface="微软雅黑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WPS 文字</Application>
  <PresentationFormat>宽屏</PresentationFormat>
  <Paragraphs>8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Source Han Sans CN Regular</vt:lpstr>
      <vt:lpstr>Source Han Sans CN Bold</vt:lpstr>
      <vt:lpstr>微软雅黑</vt:lpstr>
      <vt:lpstr>汉仪旗黑</vt:lpstr>
      <vt:lpstr>汉仪旗黑Y3-35简</vt:lpstr>
      <vt:lpstr>Times New Roman</vt:lpstr>
      <vt:lpstr>Source Han Sans CN</vt:lpstr>
      <vt:lpstr>宋体</vt:lpstr>
      <vt:lpstr>Arial Unicode MS</vt:lpstr>
      <vt:lpstr>苹方-简</vt:lpstr>
      <vt:lpstr>微软雅黑</vt:lpstr>
      <vt:lpstr>汉仪书宋二KW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赵家辉</cp:lastModifiedBy>
  <cp:revision>166</cp:revision>
  <dcterms:created xsi:type="dcterms:W3CDTF">2025-06-03T11:09:59Z</dcterms:created>
  <dcterms:modified xsi:type="dcterms:W3CDTF">2025-06-03T11:09:59Z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2052-7.2.1.8947</vt:lpwstr>
  </property>
  <property fmtid="{D5CDD505-2E9C-101B-9397-08002B2CF9AE}" pid="3" name="ICV">
    <vt:lpwstr>4C852E052068B2E407D83E683FD498A0_43</vt:lpwstr>
  </property>
</Properties>
</file>