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0425" cy="431990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" d="100"/>
          <a:sy n="10" d="100"/>
        </p:scale>
        <p:origin x="22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000" y="7070003"/>
            <a:ext cx="21600001" cy="15039999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0000" y="22690002"/>
            <a:ext cx="21600001" cy="10429996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0001" y="2300000"/>
            <a:ext cx="6210000" cy="366100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00" y="2300000"/>
            <a:ext cx="18270001" cy="366100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000" y="10770003"/>
            <a:ext cx="24840001" cy="1796999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00" y="28910002"/>
            <a:ext cx="24840001" cy="9449996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0000" y="11499999"/>
            <a:ext cx="12240000" cy="274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580000" y="11499999"/>
            <a:ext cx="12240000" cy="274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300000"/>
            <a:ext cx="24840001" cy="83500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3751" y="10590003"/>
            <a:ext cx="12183749" cy="518999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3751" y="15779999"/>
            <a:ext cx="12183749" cy="232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0000" y="10590003"/>
            <a:ext cx="12243752" cy="5189997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0000" y="15779999"/>
            <a:ext cx="12243752" cy="232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880000"/>
            <a:ext cx="9288749" cy="10079999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3752" y="6220000"/>
            <a:ext cx="14580000" cy="30699998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51" y="12959999"/>
            <a:ext cx="9288749" cy="24010002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880000"/>
            <a:ext cx="9288749" cy="10079999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3752" y="6220000"/>
            <a:ext cx="14580000" cy="30699998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51" y="12959999"/>
            <a:ext cx="9288749" cy="24010002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00" y="2300000"/>
            <a:ext cx="24840001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00" y="11499999"/>
            <a:ext cx="24840001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00" y="40039998"/>
            <a:ext cx="648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000" y="40039998"/>
            <a:ext cx="972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001" y="40039998"/>
            <a:ext cx="648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ts val="3155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41375" y="7222490"/>
            <a:ext cx="27116405" cy="966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138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Poster</a:t>
            </a:r>
            <a:r>
              <a:rPr lang="zh-CN" altLang="zh-CN" sz="138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制作尺寸：高</a:t>
            </a:r>
            <a:r>
              <a:rPr lang="en-US" altLang="zh-CN" sz="138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1.2m*</a:t>
            </a:r>
            <a:r>
              <a:rPr lang="zh-CN" altLang="en-US" sz="138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宽</a:t>
            </a:r>
            <a:r>
              <a:rPr lang="en-US" altLang="zh-CN" sz="13800" dirty="0" err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0.9m</a:t>
            </a:r>
            <a:r>
              <a:rPr lang="en-US" altLang="zh-CN" sz="199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lang="en-US" altLang="zh-CN" sz="47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lnSpc>
                <a:spcPct val="100000"/>
              </a:lnSpc>
            </a:pPr>
            <a:endParaRPr lang="en-US" altLang="zh-CN"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微软雅黑</vt:lpstr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Xingwang Zhu</dc:creator>
  <cp:lastModifiedBy>HUI</cp:lastModifiedBy>
  <cp:revision>12</cp:revision>
  <dcterms:created xsi:type="dcterms:W3CDTF">2019-05-22T02:20:00Z</dcterms:created>
  <dcterms:modified xsi:type="dcterms:W3CDTF">2024-04-10T12:07:47Z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