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:/2024/COS正畸大会/主kv/3(1).jpg3(1)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.png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85825"/>
          </a:xfrm>
          <a:prstGeom prst="rect">
            <a:avLst/>
          </a:prstGeom>
        </p:spPr>
      </p:pic>
      <p:pic>
        <p:nvPicPr>
          <p:cNvPr id="2" name="图片 1" descr="F:/2024/COS正畸大会/主kv/未标题-1.png11.png未标题-1.png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50165" y="-12700"/>
            <a:ext cx="12192000" cy="8858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:/2024/COS正畸大会/主kv/未标题-1.png11.png未标题-1.png11"/>
          <p:cNvPicPr>
            <a:picLocks noChangeAspect="1"/>
          </p:cNvPicPr>
          <p:nvPr userDrawn="1"/>
        </p:nvPicPr>
        <p:blipFill>
          <a:blip r:embed="rId1"/>
          <a:srcRect/>
          <a:stretch>
            <a:fillRect/>
          </a:stretch>
        </p:blipFill>
        <p:spPr>
          <a:xfrm>
            <a:off x="-50165" y="36195"/>
            <a:ext cx="121920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DQwYzdkM2I0NWNkMWFmMDYzZGUyMDc2YTcwZjUzNTg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乔梦ai</cp:lastModifiedBy>
  <cp:revision>6</cp:revision>
  <dcterms:created xsi:type="dcterms:W3CDTF">2023-08-09T12:44:00Z</dcterms:created>
  <dcterms:modified xsi:type="dcterms:W3CDTF">2024-08-07T03:00:25Z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2052-12.1.0.17147</vt:lpwstr>
  </property>
</Properties>
</file>