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</p:sldIdLst>
  <p:sldSz cx="18722975" cy="3328162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>
        <p:scale>
          <a:sx n="25" d="100"/>
          <a:sy n="25" d="100"/>
        </p:scale>
        <p:origin x="1842" y="-12"/>
      </p:cViewPr>
      <p:guideLst>
        <p:guide orient="horz" pos="10482"/>
        <p:guide pos="585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tableStyles" Target="tableStyles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1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/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510" y="4450080"/>
            <a:ext cx="16657955" cy="328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矩形 9"/>
          <p:cNvSpPr>
            <a:spLocks noChangeArrowheads="1"/>
          </p:cNvSpPr>
          <p:nvPr userDrawn="1"/>
        </p:nvSpPr>
        <p:spPr bwMode="auto">
          <a:xfrm>
            <a:off x="1679575" y="4747895"/>
            <a:ext cx="15363825" cy="3191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8452" tIns="24226" rIns="48452" bIns="24226">
            <a:noAutofit/>
          </a:bodyPr>
          <a:p>
            <a:pPr algn="ctr"/>
            <a:r>
              <a:rPr sz="4000" b="1" dirty="0">
                <a:latin typeface="Times New Roman" panose="02020603050405020304" charset="0"/>
                <a:ea typeface="黑体" panose="02010609060101010101" pitchFamily="49" charset="-122"/>
                <a:cs typeface="Times New Roman" panose="02020603050405020304" charset="0"/>
              </a:rPr>
              <a:t>TITLE OF THE ABSTRACT</a:t>
            </a:r>
            <a:endParaRPr sz="4000" b="1" dirty="0">
              <a:latin typeface="Times New Roman" panose="02020603050405020304" charset="0"/>
              <a:ea typeface="黑体" panose="02010609060101010101" pitchFamily="49" charset="-122"/>
              <a:cs typeface="Times New Roman" panose="02020603050405020304" charset="0"/>
            </a:endParaRPr>
          </a:p>
          <a:p>
            <a:pPr algn="ctr"/>
            <a:r>
              <a:rPr sz="3600" dirty="0">
                <a:latin typeface="Times New Roman" panose="02020603050405020304" charset="0"/>
                <a:cs typeface="Times New Roman" panose="02020603050405020304" charset="0"/>
              </a:rPr>
              <a:t>Name Family Name1, Name Family Name2, Name Family Name3,</a:t>
            </a:r>
            <a:endParaRPr sz="36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algn="ctr">
              <a:buFont typeface="Arial" panose="020B0604020202020204" pitchFamily="34" charset="0"/>
              <a:buNone/>
            </a:pPr>
            <a:r>
              <a:rPr sz="3200" i="1" dirty="0">
                <a:latin typeface="Times New Roman" panose="02020603050405020304" charset="0"/>
                <a:cs typeface="Times New Roman" panose="02020603050405020304" charset="0"/>
              </a:rPr>
              <a:t>1 Affiliation</a:t>
            </a:r>
            <a:endParaRPr sz="3200" i="1" dirty="0">
              <a:latin typeface="Times New Roman" panose="02020603050405020304" charset="0"/>
              <a:cs typeface="Times New Roman" panose="02020603050405020304" charset="0"/>
            </a:endParaRPr>
          </a:p>
          <a:p>
            <a:pPr algn="ctr">
              <a:buFont typeface="Arial" panose="020B0604020202020204" pitchFamily="34" charset="0"/>
              <a:buNone/>
            </a:pPr>
            <a:r>
              <a:rPr sz="3200" i="1" dirty="0">
                <a:latin typeface="Times New Roman" panose="02020603050405020304" charset="0"/>
                <a:cs typeface="Times New Roman" panose="02020603050405020304" charset="0"/>
              </a:rPr>
              <a:t>2 Affiliation</a:t>
            </a:r>
            <a:endParaRPr sz="3200" i="1" dirty="0">
              <a:latin typeface="Times New Roman" panose="02020603050405020304" charset="0"/>
              <a:cs typeface="Times New Roman" panose="02020603050405020304" charset="0"/>
            </a:endParaRPr>
          </a:p>
          <a:p>
            <a:pPr algn="ctr">
              <a:buFont typeface="Arial" panose="020B0604020202020204" pitchFamily="34" charset="0"/>
              <a:buNone/>
            </a:pPr>
            <a:r>
              <a:rPr sz="3200" i="1" dirty="0">
                <a:latin typeface="Times New Roman" panose="02020603050405020304" charset="0"/>
                <a:cs typeface="Times New Roman" panose="02020603050405020304" charset="0"/>
              </a:rPr>
              <a:t>3 Affiliation</a:t>
            </a:r>
            <a:endParaRPr sz="3200" i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8" name="TextBox 11"/>
          <p:cNvSpPr txBox="1">
            <a:spLocks noChangeArrowheads="1"/>
          </p:cNvSpPr>
          <p:nvPr userDrawn="1">
            <p:custDataLst>
              <p:tags r:id="rId3"/>
            </p:custDataLst>
          </p:nvPr>
        </p:nvSpPr>
        <p:spPr bwMode="auto">
          <a:xfrm>
            <a:off x="1031875" y="8933180"/>
            <a:ext cx="16657955" cy="22652990"/>
          </a:xfrm>
          <a:prstGeom prst="rect">
            <a:avLst/>
          </a:prstGeom>
          <a:noFill/>
          <a:ln>
            <a:noFill/>
          </a:ln>
        </p:spPr>
        <p:txBody>
          <a:bodyPr wrap="square" lIns="48452" tIns="24226" rIns="48452" bIns="24226">
            <a:noAutofit/>
          </a:bodyPr>
          <a:lstStyle>
            <a:lvl1pPr>
              <a:defRPr sz="10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9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7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6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6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2968625"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6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2968625"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6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2968625"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6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2968625"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6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l">
              <a:buClrTx/>
              <a:buSzTx/>
              <a:buFontTx/>
            </a:pPr>
            <a:r>
              <a:rPr sz="3300" dirty="0">
                <a:latin typeface="Times New Roman" panose="02020603050405020304" charset="0"/>
                <a:ea typeface="+mn-ea"/>
                <a:cs typeface="Times New Roman" panose="02020603050405020304" charset="0"/>
              </a:rPr>
              <a:t>Background/Introduction:</a:t>
            </a:r>
            <a:endParaRPr sz="3300" dirty="0">
              <a:latin typeface="Times New Roman" panose="02020603050405020304" charset="0"/>
              <a:ea typeface="+mn-ea"/>
              <a:cs typeface="Times New Roman" panose="02020603050405020304" charset="0"/>
            </a:endParaRPr>
          </a:p>
          <a:p>
            <a:pPr algn="l">
              <a:buClrTx/>
              <a:buSzTx/>
              <a:buFontTx/>
            </a:pPr>
            <a:endParaRPr sz="3300" dirty="0">
              <a:latin typeface="Times New Roman" panose="02020603050405020304" charset="0"/>
              <a:ea typeface="+mn-ea"/>
              <a:cs typeface="Times New Roman" panose="02020603050405020304" charset="0"/>
            </a:endParaRPr>
          </a:p>
          <a:p>
            <a:pPr algn="l">
              <a:buClrTx/>
              <a:buSzTx/>
              <a:buFontTx/>
            </a:pPr>
            <a:endParaRPr sz="3300" dirty="0">
              <a:latin typeface="Times New Roman" panose="02020603050405020304" charset="0"/>
              <a:ea typeface="+mn-ea"/>
              <a:cs typeface="Times New Roman" panose="02020603050405020304" charset="0"/>
            </a:endParaRPr>
          </a:p>
          <a:p>
            <a:pPr algn="l">
              <a:buClrTx/>
              <a:buSzTx/>
              <a:buFontTx/>
            </a:pPr>
            <a:r>
              <a:rPr sz="3300" dirty="0">
                <a:latin typeface="Times New Roman" panose="02020603050405020304" charset="0"/>
                <a:ea typeface="+mn-ea"/>
                <a:cs typeface="Times New Roman" panose="02020603050405020304" charset="0"/>
              </a:rPr>
              <a:t>Objectives:</a:t>
            </a:r>
            <a:endParaRPr sz="3300" dirty="0">
              <a:latin typeface="Times New Roman" panose="02020603050405020304" charset="0"/>
              <a:ea typeface="+mn-ea"/>
              <a:cs typeface="Times New Roman" panose="02020603050405020304" charset="0"/>
            </a:endParaRPr>
          </a:p>
          <a:p>
            <a:pPr algn="l">
              <a:buClrTx/>
              <a:buSzTx/>
              <a:buFontTx/>
            </a:pPr>
            <a:endParaRPr sz="3300" dirty="0">
              <a:latin typeface="Times New Roman" panose="02020603050405020304" charset="0"/>
              <a:ea typeface="+mn-ea"/>
              <a:cs typeface="Times New Roman" panose="02020603050405020304" charset="0"/>
            </a:endParaRPr>
          </a:p>
          <a:p>
            <a:pPr algn="l">
              <a:buClrTx/>
              <a:buSzTx/>
              <a:buFontTx/>
            </a:pPr>
            <a:endParaRPr sz="3300" dirty="0">
              <a:latin typeface="Times New Roman" panose="02020603050405020304" charset="0"/>
              <a:ea typeface="+mn-ea"/>
              <a:cs typeface="Times New Roman" panose="02020603050405020304" charset="0"/>
            </a:endParaRPr>
          </a:p>
          <a:p>
            <a:pPr algn="l">
              <a:buClrTx/>
              <a:buSzTx/>
              <a:buFontTx/>
            </a:pPr>
            <a:r>
              <a:rPr sz="3300" dirty="0">
                <a:latin typeface="Times New Roman" panose="02020603050405020304" charset="0"/>
                <a:ea typeface="+mn-ea"/>
                <a:cs typeface="Times New Roman" panose="02020603050405020304" charset="0"/>
              </a:rPr>
              <a:t>Methods:</a:t>
            </a:r>
            <a:endParaRPr sz="3300" dirty="0">
              <a:latin typeface="Times New Roman" panose="02020603050405020304" charset="0"/>
              <a:ea typeface="+mn-ea"/>
              <a:cs typeface="Times New Roman" panose="02020603050405020304" charset="0"/>
            </a:endParaRPr>
          </a:p>
          <a:p>
            <a:pPr algn="l">
              <a:buClrTx/>
              <a:buSzTx/>
              <a:buFontTx/>
            </a:pPr>
            <a:endParaRPr sz="3300" dirty="0">
              <a:latin typeface="Times New Roman" panose="02020603050405020304" charset="0"/>
              <a:ea typeface="+mn-ea"/>
              <a:cs typeface="Times New Roman" panose="02020603050405020304" charset="0"/>
            </a:endParaRPr>
          </a:p>
          <a:p>
            <a:pPr algn="l">
              <a:buClrTx/>
              <a:buSzTx/>
              <a:buFontTx/>
            </a:pPr>
            <a:endParaRPr sz="3300" dirty="0">
              <a:latin typeface="Times New Roman" panose="02020603050405020304" charset="0"/>
              <a:ea typeface="+mn-ea"/>
              <a:cs typeface="Times New Roman" panose="02020603050405020304" charset="0"/>
            </a:endParaRPr>
          </a:p>
          <a:p>
            <a:pPr algn="l">
              <a:buClrTx/>
              <a:buSzTx/>
              <a:buFontTx/>
            </a:pPr>
            <a:r>
              <a:rPr sz="3300" dirty="0">
                <a:latin typeface="Times New Roman" panose="02020603050405020304" charset="0"/>
                <a:ea typeface="+mn-ea"/>
                <a:cs typeface="Times New Roman" panose="02020603050405020304" charset="0"/>
              </a:rPr>
              <a:t>Results:</a:t>
            </a:r>
            <a:endParaRPr sz="3300" dirty="0">
              <a:latin typeface="Times New Roman" panose="02020603050405020304" charset="0"/>
              <a:ea typeface="+mn-ea"/>
              <a:cs typeface="Times New Roman" panose="02020603050405020304" charset="0"/>
            </a:endParaRPr>
          </a:p>
          <a:p>
            <a:pPr algn="l">
              <a:buClrTx/>
              <a:buSzTx/>
              <a:buFontTx/>
            </a:pPr>
            <a:endParaRPr sz="3300" dirty="0">
              <a:latin typeface="Times New Roman" panose="02020603050405020304" charset="0"/>
              <a:ea typeface="+mn-ea"/>
              <a:cs typeface="Times New Roman" panose="02020603050405020304" charset="0"/>
            </a:endParaRPr>
          </a:p>
          <a:p>
            <a:pPr algn="l">
              <a:buClrTx/>
              <a:buSzTx/>
              <a:buFontTx/>
            </a:pPr>
            <a:endParaRPr sz="3300" dirty="0">
              <a:latin typeface="Times New Roman" panose="02020603050405020304" charset="0"/>
              <a:ea typeface="+mn-ea"/>
              <a:cs typeface="Times New Roman" panose="02020603050405020304" charset="0"/>
            </a:endParaRPr>
          </a:p>
          <a:p>
            <a:pPr algn="l">
              <a:buClrTx/>
              <a:buSzTx/>
              <a:buFontTx/>
            </a:pPr>
            <a:r>
              <a:rPr sz="3300" dirty="0">
                <a:latin typeface="Times New Roman" panose="02020603050405020304" charset="0"/>
                <a:ea typeface="+mn-ea"/>
                <a:cs typeface="Times New Roman" panose="02020603050405020304" charset="0"/>
              </a:rPr>
              <a:t>Conclusion:</a:t>
            </a:r>
            <a:endParaRPr sz="3300" dirty="0">
              <a:latin typeface="Times New Roman" panose="02020603050405020304" charset="0"/>
              <a:ea typeface="+mn-ea"/>
              <a:cs typeface="Times New Roman" panose="02020603050405020304" charset="0"/>
            </a:endParaRPr>
          </a:p>
          <a:p>
            <a:pPr algn="l">
              <a:buClrTx/>
              <a:buSzTx/>
              <a:buFontTx/>
            </a:pPr>
            <a:endParaRPr sz="3300" dirty="0">
              <a:latin typeface="Times New Roman" panose="02020603050405020304" charset="0"/>
              <a:ea typeface="+mn-ea"/>
              <a:cs typeface="Times New Roman" panose="02020603050405020304" charset="0"/>
            </a:endParaRPr>
          </a:p>
          <a:p>
            <a:pPr algn="l">
              <a:buClrTx/>
              <a:buSzTx/>
              <a:buFontTx/>
            </a:pPr>
            <a:endParaRPr sz="3300" dirty="0">
              <a:latin typeface="Times New Roman" panose="02020603050405020304" charset="0"/>
              <a:ea typeface="+mn-ea"/>
              <a:cs typeface="Times New Roman" panose="02020603050405020304" charset="0"/>
            </a:endParaRPr>
          </a:p>
          <a:p>
            <a:pPr algn="l">
              <a:buClrTx/>
              <a:buSzTx/>
              <a:buFontTx/>
            </a:pPr>
            <a:endParaRPr sz="3300" dirty="0">
              <a:latin typeface="Times New Roman" panose="02020603050405020304" charset="0"/>
              <a:ea typeface="+mn-ea"/>
              <a:cs typeface="Times New Roman" panose="02020603050405020304" charset="0"/>
            </a:endParaRPr>
          </a:p>
          <a:p>
            <a:pPr algn="l">
              <a:buClrTx/>
              <a:buSzTx/>
              <a:buFontTx/>
            </a:pPr>
            <a:endParaRPr sz="3300" dirty="0">
              <a:latin typeface="Times New Roman" panose="02020603050405020304" charset="0"/>
              <a:ea typeface="+mn-ea"/>
              <a:cs typeface="Times New Roman" panose="02020603050405020304" charset="0"/>
            </a:endParaRPr>
          </a:p>
          <a:p>
            <a:pPr algn="l">
              <a:buClrTx/>
              <a:buSzTx/>
              <a:buFontTx/>
            </a:pPr>
            <a:endParaRPr sz="3300" dirty="0">
              <a:latin typeface="Times New Roman" panose="02020603050405020304" charset="0"/>
              <a:ea typeface="+mn-ea"/>
              <a:cs typeface="Times New Roman" panose="02020603050405020304" charset="0"/>
            </a:endParaRPr>
          </a:p>
          <a:p>
            <a:pPr algn="l">
              <a:buClrTx/>
              <a:buSzTx/>
              <a:buFontTx/>
            </a:pPr>
            <a:r>
              <a:rPr sz="3300" dirty="0">
                <a:highlight>
                  <a:srgbClr val="FFFF00"/>
                </a:highlight>
                <a:latin typeface="Times New Roman" panose="02020603050405020304" charset="0"/>
                <a:ea typeface="+mn-ea"/>
                <a:cs typeface="Times New Roman" panose="02020603050405020304" charset="0"/>
              </a:rPr>
              <a:t>ABSTRACT TITLE: the title must be brief, concise in Times New Roman</a:t>
            </a:r>
            <a:r>
              <a:rPr lang="en-US" sz="3300" dirty="0">
                <a:highlight>
                  <a:srgbClr val="FFFF00"/>
                </a:highlight>
                <a:latin typeface="Times New Roman" panose="02020603050405020304" charset="0"/>
                <a:ea typeface="+mn-ea"/>
                <a:cs typeface="Times New Roman" panose="02020603050405020304" charset="0"/>
              </a:rPr>
              <a:t> </a:t>
            </a:r>
            <a:r>
              <a:rPr sz="3300" dirty="0">
                <a:highlight>
                  <a:srgbClr val="FFFF00"/>
                </a:highlight>
                <a:latin typeface="Times New Roman" panose="02020603050405020304" charset="0"/>
                <a:ea typeface="+mn-ea"/>
                <a:cs typeface="Times New Roman" panose="02020603050405020304" charset="0"/>
              </a:rPr>
              <a:t> and in Capital Letters Bold. Abstract title limit 20 words</a:t>
            </a:r>
            <a:r>
              <a:rPr lang="en-US" sz="3300" dirty="0">
                <a:highlight>
                  <a:srgbClr val="FFFF00"/>
                </a:highlight>
                <a:latin typeface="Times New Roman" panose="02020603050405020304" charset="0"/>
                <a:ea typeface="+mn-ea"/>
                <a:cs typeface="Times New Roman" panose="02020603050405020304" charset="0"/>
              </a:rPr>
              <a:t>.</a:t>
            </a:r>
            <a:endParaRPr sz="3300" dirty="0">
              <a:highlight>
                <a:srgbClr val="FFFF00"/>
              </a:highlight>
              <a:latin typeface="Times New Roman" panose="02020603050405020304" charset="0"/>
              <a:ea typeface="+mn-ea"/>
              <a:cs typeface="Times New Roman" panose="02020603050405020304" charset="0"/>
            </a:endParaRPr>
          </a:p>
          <a:p>
            <a:pPr algn="l">
              <a:buClrTx/>
              <a:buSzTx/>
              <a:buFontTx/>
            </a:pPr>
            <a:endParaRPr sz="3300" dirty="0">
              <a:highlight>
                <a:srgbClr val="FFFF00"/>
              </a:highlight>
              <a:latin typeface="Times New Roman" panose="02020603050405020304" charset="0"/>
              <a:ea typeface="+mn-ea"/>
              <a:cs typeface="Times New Roman" panose="02020603050405020304" charset="0"/>
            </a:endParaRPr>
          </a:p>
          <a:p>
            <a:pPr algn="l">
              <a:buClrTx/>
              <a:buSzTx/>
              <a:buFontTx/>
            </a:pPr>
            <a:r>
              <a:rPr sz="3300" dirty="0">
                <a:highlight>
                  <a:srgbClr val="FFFF00"/>
                </a:highlight>
                <a:latin typeface="Times New Roman" panose="02020603050405020304" charset="0"/>
                <a:ea typeface="+mn-ea"/>
                <a:cs typeface="Times New Roman" panose="02020603050405020304" charset="0"/>
              </a:rPr>
              <a:t>Authors’ Names: must be in Times New Roman and the apex must be a number</a:t>
            </a:r>
            <a:r>
              <a:rPr lang="en-US" sz="3300" dirty="0">
                <a:highlight>
                  <a:srgbClr val="FFFF00"/>
                </a:highlight>
                <a:latin typeface="Times New Roman" panose="02020603050405020304" charset="0"/>
                <a:ea typeface="+mn-ea"/>
                <a:cs typeface="Times New Roman" panose="02020603050405020304" charset="0"/>
              </a:rPr>
              <a:t>.</a:t>
            </a:r>
            <a:endParaRPr sz="3300" dirty="0">
              <a:highlight>
                <a:srgbClr val="FFFF00"/>
              </a:highlight>
              <a:latin typeface="Times New Roman" panose="02020603050405020304" charset="0"/>
              <a:ea typeface="+mn-ea"/>
              <a:cs typeface="Times New Roman" panose="02020603050405020304" charset="0"/>
            </a:endParaRPr>
          </a:p>
          <a:p>
            <a:pPr algn="l">
              <a:buClrTx/>
              <a:buSzTx/>
              <a:buFontTx/>
            </a:pPr>
            <a:endParaRPr sz="3300" dirty="0">
              <a:highlight>
                <a:srgbClr val="FFFF00"/>
              </a:highlight>
              <a:latin typeface="Times New Roman" panose="02020603050405020304" charset="0"/>
              <a:ea typeface="+mn-ea"/>
              <a:cs typeface="Times New Roman" panose="02020603050405020304" charset="0"/>
            </a:endParaRPr>
          </a:p>
          <a:p>
            <a:pPr algn="l">
              <a:buClrTx/>
              <a:buSzTx/>
              <a:buFontTx/>
            </a:pPr>
            <a:r>
              <a:rPr sz="3300" dirty="0">
                <a:highlight>
                  <a:srgbClr val="FFFF00"/>
                </a:highlight>
                <a:latin typeface="Times New Roman" panose="02020603050405020304" charset="0"/>
                <a:ea typeface="+mn-ea"/>
                <a:cs typeface="Times New Roman" panose="02020603050405020304" charset="0"/>
              </a:rPr>
              <a:t>Affiliation: the affiliation must be in in Times New Roman</a:t>
            </a:r>
            <a:r>
              <a:rPr lang="en-US" sz="3300" dirty="0">
                <a:highlight>
                  <a:srgbClr val="FFFF00"/>
                </a:highlight>
                <a:latin typeface="Times New Roman" panose="02020603050405020304" charset="0"/>
                <a:ea typeface="+mn-ea"/>
                <a:cs typeface="Times New Roman" panose="02020603050405020304" charset="0"/>
              </a:rPr>
              <a:t> </a:t>
            </a:r>
            <a:r>
              <a:rPr sz="3300" dirty="0">
                <a:highlight>
                  <a:srgbClr val="FFFF00"/>
                </a:highlight>
                <a:latin typeface="Times New Roman" panose="02020603050405020304" charset="0"/>
                <a:ea typeface="+mn-ea"/>
                <a:cs typeface="Times New Roman" panose="02020603050405020304" charset="0"/>
              </a:rPr>
              <a:t>Italic and the apex must be a number</a:t>
            </a:r>
            <a:r>
              <a:rPr lang="en-US" sz="3300" dirty="0">
                <a:highlight>
                  <a:srgbClr val="FFFF00"/>
                </a:highlight>
                <a:latin typeface="Times New Roman" panose="02020603050405020304" charset="0"/>
                <a:ea typeface="+mn-ea"/>
                <a:cs typeface="Times New Roman" panose="02020603050405020304" charset="0"/>
              </a:rPr>
              <a:t>.</a:t>
            </a:r>
            <a:endParaRPr sz="3300" dirty="0">
              <a:highlight>
                <a:srgbClr val="FFFF00"/>
              </a:highlight>
              <a:latin typeface="Times New Roman" panose="02020603050405020304" charset="0"/>
              <a:ea typeface="+mn-ea"/>
              <a:cs typeface="Times New Roman" panose="02020603050405020304" charset="0"/>
            </a:endParaRPr>
          </a:p>
          <a:p>
            <a:pPr algn="l">
              <a:buClrTx/>
              <a:buSzTx/>
              <a:buFontTx/>
            </a:pPr>
            <a:endParaRPr sz="3300" dirty="0">
              <a:highlight>
                <a:srgbClr val="FFFF00"/>
              </a:highlight>
              <a:latin typeface="Times New Roman" panose="02020603050405020304" charset="0"/>
              <a:ea typeface="+mn-ea"/>
              <a:cs typeface="Times New Roman" panose="02020603050405020304" charset="0"/>
            </a:endParaRPr>
          </a:p>
          <a:p>
            <a:pPr algn="l">
              <a:buClrTx/>
              <a:buSzTx/>
              <a:buFontTx/>
            </a:pPr>
            <a:r>
              <a:rPr sz="3300" dirty="0">
                <a:highlight>
                  <a:srgbClr val="FFFF00"/>
                </a:highlight>
                <a:latin typeface="Times New Roman" panose="02020603050405020304" charset="0"/>
                <a:ea typeface="+mn-ea"/>
                <a:cs typeface="Times New Roman" panose="02020603050405020304" charset="0"/>
              </a:rPr>
              <a:t>For the rest of the paper, please use Times New Roman</a:t>
            </a:r>
            <a:r>
              <a:rPr lang="en-US" sz="3300" dirty="0">
                <a:highlight>
                  <a:srgbClr val="FFFF00"/>
                </a:highlight>
                <a:latin typeface="Times New Roman" panose="02020603050405020304" charset="0"/>
                <a:ea typeface="+mn-ea"/>
                <a:cs typeface="Times New Roman" panose="02020603050405020304" charset="0"/>
              </a:rPr>
              <a:t>.</a:t>
            </a:r>
            <a:endParaRPr lang="en-US" sz="3300" dirty="0">
              <a:highlight>
                <a:srgbClr val="FFFF00"/>
              </a:highlight>
              <a:latin typeface="Times New Roman" panose="02020603050405020304" charset="0"/>
              <a:ea typeface="+mn-ea"/>
              <a:cs typeface="Times New Roman" panose="02020603050405020304" charset="0"/>
            </a:endParaRPr>
          </a:p>
          <a:p>
            <a:pPr algn="l">
              <a:buClrTx/>
              <a:buSzTx/>
              <a:buFontTx/>
            </a:pPr>
            <a:endParaRPr sz="3300" dirty="0">
              <a:highlight>
                <a:srgbClr val="FFFF00"/>
              </a:highlight>
              <a:latin typeface="Times New Roman" panose="02020603050405020304" charset="0"/>
              <a:ea typeface="+mn-ea"/>
              <a:cs typeface="Times New Roman" panose="02020603050405020304" charset="0"/>
            </a:endParaRPr>
          </a:p>
          <a:p>
            <a:pPr algn="l">
              <a:buClrTx/>
              <a:buSzTx/>
              <a:buFontTx/>
            </a:pPr>
            <a:r>
              <a:rPr sz="3300" dirty="0">
                <a:highlight>
                  <a:srgbClr val="FFFF00"/>
                </a:highlight>
                <a:latin typeface="Times New Roman" panose="02020603050405020304" charset="0"/>
                <a:ea typeface="+mn-ea"/>
                <a:cs typeface="Times New Roman" panose="02020603050405020304" charset="0"/>
              </a:rPr>
              <a:t>The body of the abstract must be concise with less than 350 words. </a:t>
            </a:r>
            <a:endParaRPr sz="3300" dirty="0">
              <a:highlight>
                <a:srgbClr val="FFFF00"/>
              </a:highlight>
              <a:latin typeface="Times New Roman" panose="02020603050405020304" charset="0"/>
              <a:ea typeface="+mn-ea"/>
              <a:cs typeface="Times New Roman" panose="02020603050405020304" charset="0"/>
            </a:endParaRPr>
          </a:p>
          <a:p>
            <a:pPr algn="l">
              <a:buClrTx/>
              <a:buSzTx/>
              <a:buFontTx/>
            </a:pPr>
            <a:endParaRPr sz="3300" dirty="0">
              <a:highlight>
                <a:srgbClr val="FFFF00"/>
              </a:highlight>
              <a:latin typeface="Times New Roman" panose="02020603050405020304" charset="0"/>
              <a:ea typeface="+mn-ea"/>
              <a:cs typeface="Times New Roman" panose="02020603050405020304" charset="0"/>
            </a:endParaRPr>
          </a:p>
          <a:p>
            <a:pPr algn="l">
              <a:buClrTx/>
              <a:buSzTx/>
              <a:buFontTx/>
            </a:pPr>
            <a:r>
              <a:rPr sz="3300" dirty="0">
                <a:highlight>
                  <a:srgbClr val="FFFF00"/>
                </a:highlight>
                <a:latin typeface="Times New Roman" panose="02020603050405020304" charset="0"/>
                <a:ea typeface="+mn-ea"/>
                <a:cs typeface="Times New Roman" panose="02020603050405020304" charset="0"/>
              </a:rPr>
              <a:t>All manuscripts must be in English, also the table and figure texts.  </a:t>
            </a:r>
            <a:endParaRPr sz="3300" dirty="0">
              <a:highlight>
                <a:srgbClr val="FFFF00"/>
              </a:highlight>
              <a:latin typeface="Times New Roman" panose="02020603050405020304" charset="0"/>
              <a:ea typeface="+mn-ea"/>
              <a:cs typeface="Times New Roman" panose="0202060305040502030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image" Target="../media/image3.jpeg"/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PPT模版1 拷贝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29845" y="22708870"/>
            <a:ext cx="18798540" cy="10572750"/>
          </a:xfrm>
          <a:prstGeom prst="rect">
            <a:avLst/>
          </a:prstGeom>
        </p:spPr>
      </p:pic>
      <p:pic>
        <p:nvPicPr>
          <p:cNvPr id="3" name="图片 2" descr="6b88bf44d47d454eaa83b7c41b52fbf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29845" y="2540"/>
            <a:ext cx="18779835" cy="3852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1872615" rtl="0" eaLnBrk="1" latinLnBrk="0" hangingPunct="1">
        <a:lnSpc>
          <a:spcPct val="90000"/>
        </a:lnSpc>
        <a:spcBef>
          <a:spcPct val="0"/>
        </a:spcBef>
        <a:buNone/>
        <a:defRPr sz="901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67995" indent="-467995" algn="l" defTabSz="1872615" rtl="0" eaLnBrk="1" latinLnBrk="0" hangingPunct="1">
        <a:lnSpc>
          <a:spcPct val="90000"/>
        </a:lnSpc>
        <a:spcBef>
          <a:spcPts val="2050"/>
        </a:spcBef>
        <a:buFont typeface="Arial" panose="020B0604020202020204" pitchFamily="34" charset="0"/>
        <a:buChar char="•"/>
        <a:defRPr sz="5735" kern="1200">
          <a:solidFill>
            <a:schemeClr val="tx1"/>
          </a:solidFill>
          <a:latin typeface="+mn-lt"/>
          <a:ea typeface="+mn-ea"/>
          <a:cs typeface="+mn-cs"/>
        </a:defRPr>
      </a:lvl1pPr>
      <a:lvl2pPr marL="1403985" indent="-467995" algn="l" defTabSz="1872615" rtl="0" eaLnBrk="1" latinLnBrk="0" hangingPunct="1">
        <a:lnSpc>
          <a:spcPct val="90000"/>
        </a:lnSpc>
        <a:spcBef>
          <a:spcPts val="1025"/>
        </a:spcBef>
        <a:buFont typeface="Arial" panose="020B0604020202020204" pitchFamily="34" charset="0"/>
        <a:buChar char="•"/>
        <a:defRPr sz="4915" kern="1200">
          <a:solidFill>
            <a:schemeClr val="tx1"/>
          </a:solidFill>
          <a:latin typeface="+mn-lt"/>
          <a:ea typeface="+mn-ea"/>
          <a:cs typeface="+mn-cs"/>
        </a:defRPr>
      </a:lvl2pPr>
      <a:lvl3pPr marL="2340610" indent="-467995" algn="l" defTabSz="1872615" rtl="0" eaLnBrk="1" latinLnBrk="0" hangingPunct="1">
        <a:lnSpc>
          <a:spcPct val="90000"/>
        </a:lnSpc>
        <a:spcBef>
          <a:spcPts val="1025"/>
        </a:spcBef>
        <a:buFont typeface="Arial" panose="020B0604020202020204" pitchFamily="34" charset="0"/>
        <a:buChar char="•"/>
        <a:defRPr sz="4095" kern="1200">
          <a:solidFill>
            <a:schemeClr val="tx1"/>
          </a:solidFill>
          <a:latin typeface="+mn-lt"/>
          <a:ea typeface="+mn-ea"/>
          <a:cs typeface="+mn-cs"/>
        </a:defRPr>
      </a:lvl3pPr>
      <a:lvl4pPr marL="3276600" indent="-467995" algn="l" defTabSz="1872615" rtl="0" eaLnBrk="1" latinLnBrk="0" hangingPunct="1">
        <a:lnSpc>
          <a:spcPct val="90000"/>
        </a:lnSpc>
        <a:spcBef>
          <a:spcPts val="1025"/>
        </a:spcBef>
        <a:buFont typeface="Arial" panose="020B0604020202020204" pitchFamily="34" charset="0"/>
        <a:buChar char="•"/>
        <a:defRPr sz="3685" kern="1200">
          <a:solidFill>
            <a:schemeClr val="tx1"/>
          </a:solidFill>
          <a:latin typeface="+mn-lt"/>
          <a:ea typeface="+mn-ea"/>
          <a:cs typeface="+mn-cs"/>
        </a:defRPr>
      </a:lvl4pPr>
      <a:lvl5pPr marL="4212590" indent="-467995" algn="l" defTabSz="1872615" rtl="0" eaLnBrk="1" latinLnBrk="0" hangingPunct="1">
        <a:lnSpc>
          <a:spcPct val="90000"/>
        </a:lnSpc>
        <a:spcBef>
          <a:spcPts val="1025"/>
        </a:spcBef>
        <a:buFont typeface="Arial" panose="020B0604020202020204" pitchFamily="34" charset="0"/>
        <a:buChar char="•"/>
        <a:defRPr sz="3685" kern="1200">
          <a:solidFill>
            <a:schemeClr val="tx1"/>
          </a:solidFill>
          <a:latin typeface="+mn-lt"/>
          <a:ea typeface="+mn-ea"/>
          <a:cs typeface="+mn-cs"/>
        </a:defRPr>
      </a:lvl5pPr>
      <a:lvl6pPr marL="5148580" indent="-467995" algn="l" defTabSz="1872615" rtl="0" eaLnBrk="1" latinLnBrk="0" hangingPunct="1">
        <a:lnSpc>
          <a:spcPct val="90000"/>
        </a:lnSpc>
        <a:spcBef>
          <a:spcPts val="1025"/>
        </a:spcBef>
        <a:buFont typeface="Arial" panose="020B0604020202020204" pitchFamily="34" charset="0"/>
        <a:buChar char="•"/>
        <a:defRPr sz="3685" kern="1200">
          <a:solidFill>
            <a:schemeClr val="tx1"/>
          </a:solidFill>
          <a:latin typeface="+mn-lt"/>
          <a:ea typeface="+mn-ea"/>
          <a:cs typeface="+mn-cs"/>
        </a:defRPr>
      </a:lvl6pPr>
      <a:lvl7pPr marL="6085205" indent="-467995" algn="l" defTabSz="1872615" rtl="0" eaLnBrk="1" latinLnBrk="0" hangingPunct="1">
        <a:lnSpc>
          <a:spcPct val="90000"/>
        </a:lnSpc>
        <a:spcBef>
          <a:spcPts val="1025"/>
        </a:spcBef>
        <a:buFont typeface="Arial" panose="020B0604020202020204" pitchFamily="34" charset="0"/>
        <a:buChar char="•"/>
        <a:defRPr sz="3685" kern="1200">
          <a:solidFill>
            <a:schemeClr val="tx1"/>
          </a:solidFill>
          <a:latin typeface="+mn-lt"/>
          <a:ea typeface="+mn-ea"/>
          <a:cs typeface="+mn-cs"/>
        </a:defRPr>
      </a:lvl7pPr>
      <a:lvl8pPr marL="7021195" indent="-467995" algn="l" defTabSz="1872615" rtl="0" eaLnBrk="1" latinLnBrk="0" hangingPunct="1">
        <a:lnSpc>
          <a:spcPct val="90000"/>
        </a:lnSpc>
        <a:spcBef>
          <a:spcPts val="1025"/>
        </a:spcBef>
        <a:buFont typeface="Arial" panose="020B0604020202020204" pitchFamily="34" charset="0"/>
        <a:buChar char="•"/>
        <a:defRPr sz="3685" kern="1200">
          <a:solidFill>
            <a:schemeClr val="tx1"/>
          </a:solidFill>
          <a:latin typeface="+mn-lt"/>
          <a:ea typeface="+mn-ea"/>
          <a:cs typeface="+mn-cs"/>
        </a:defRPr>
      </a:lvl8pPr>
      <a:lvl9pPr marL="7957185" indent="-467995" algn="l" defTabSz="1872615" rtl="0" eaLnBrk="1" latinLnBrk="0" hangingPunct="1">
        <a:lnSpc>
          <a:spcPct val="90000"/>
        </a:lnSpc>
        <a:spcBef>
          <a:spcPts val="1025"/>
        </a:spcBef>
        <a:buFont typeface="Arial" panose="020B0604020202020204" pitchFamily="34" charset="0"/>
        <a:buChar char="•"/>
        <a:defRPr sz="368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72615" rtl="0" eaLnBrk="1" latinLnBrk="0" hangingPunct="1">
        <a:defRPr sz="3685" kern="1200">
          <a:solidFill>
            <a:schemeClr val="tx1"/>
          </a:solidFill>
          <a:latin typeface="+mn-lt"/>
          <a:ea typeface="+mn-ea"/>
          <a:cs typeface="+mn-cs"/>
        </a:defRPr>
      </a:lvl1pPr>
      <a:lvl2pPr marL="935990" algn="l" defTabSz="1872615" rtl="0" eaLnBrk="1" latinLnBrk="0" hangingPunct="1">
        <a:defRPr sz="3685" kern="1200">
          <a:solidFill>
            <a:schemeClr val="tx1"/>
          </a:solidFill>
          <a:latin typeface="+mn-lt"/>
          <a:ea typeface="+mn-ea"/>
          <a:cs typeface="+mn-cs"/>
        </a:defRPr>
      </a:lvl2pPr>
      <a:lvl3pPr marL="1872615" algn="l" defTabSz="1872615" rtl="0" eaLnBrk="1" latinLnBrk="0" hangingPunct="1">
        <a:defRPr sz="3685" kern="1200">
          <a:solidFill>
            <a:schemeClr val="tx1"/>
          </a:solidFill>
          <a:latin typeface="+mn-lt"/>
          <a:ea typeface="+mn-ea"/>
          <a:cs typeface="+mn-cs"/>
        </a:defRPr>
      </a:lvl3pPr>
      <a:lvl4pPr marL="2808605" algn="l" defTabSz="1872615" rtl="0" eaLnBrk="1" latinLnBrk="0" hangingPunct="1">
        <a:defRPr sz="3685" kern="1200">
          <a:solidFill>
            <a:schemeClr val="tx1"/>
          </a:solidFill>
          <a:latin typeface="+mn-lt"/>
          <a:ea typeface="+mn-ea"/>
          <a:cs typeface="+mn-cs"/>
        </a:defRPr>
      </a:lvl4pPr>
      <a:lvl5pPr marL="3744595" algn="l" defTabSz="1872615" rtl="0" eaLnBrk="1" latinLnBrk="0" hangingPunct="1">
        <a:defRPr sz="3685" kern="1200">
          <a:solidFill>
            <a:schemeClr val="tx1"/>
          </a:solidFill>
          <a:latin typeface="+mn-lt"/>
          <a:ea typeface="+mn-ea"/>
          <a:cs typeface="+mn-cs"/>
        </a:defRPr>
      </a:lvl5pPr>
      <a:lvl6pPr marL="4680585" algn="l" defTabSz="1872615" rtl="0" eaLnBrk="1" latinLnBrk="0" hangingPunct="1">
        <a:defRPr sz="3685" kern="1200">
          <a:solidFill>
            <a:schemeClr val="tx1"/>
          </a:solidFill>
          <a:latin typeface="+mn-lt"/>
          <a:ea typeface="+mn-ea"/>
          <a:cs typeface="+mn-cs"/>
        </a:defRPr>
      </a:lvl6pPr>
      <a:lvl7pPr marL="5617210" algn="l" defTabSz="1872615" rtl="0" eaLnBrk="1" latinLnBrk="0" hangingPunct="1">
        <a:defRPr sz="3685" kern="1200">
          <a:solidFill>
            <a:schemeClr val="tx1"/>
          </a:solidFill>
          <a:latin typeface="+mn-lt"/>
          <a:ea typeface="+mn-ea"/>
          <a:cs typeface="+mn-cs"/>
        </a:defRPr>
      </a:lvl7pPr>
      <a:lvl8pPr marL="6553200" algn="l" defTabSz="1872615" rtl="0" eaLnBrk="1" latinLnBrk="0" hangingPunct="1">
        <a:defRPr sz="3685" kern="1200">
          <a:solidFill>
            <a:schemeClr val="tx1"/>
          </a:solidFill>
          <a:latin typeface="+mn-lt"/>
          <a:ea typeface="+mn-ea"/>
          <a:cs typeface="+mn-cs"/>
        </a:defRPr>
      </a:lvl8pPr>
      <a:lvl9pPr marL="7489190" algn="l" defTabSz="1872615" rtl="0" eaLnBrk="1" latinLnBrk="0" hangingPunct="1">
        <a:defRPr sz="368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WPS 演示</Application>
  <PresentationFormat>自定义</PresentationFormat>
  <Paragraphs>0</Paragraphs>
  <Slides>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</vt:i4>
      </vt:variant>
    </vt:vector>
  </HeadingPairs>
  <TitlesOfParts>
    <vt:vector size="12" baseType="lpstr">
      <vt:lpstr>Arial</vt:lpstr>
      <vt:lpstr>宋体</vt:lpstr>
      <vt:lpstr>Wingdings</vt:lpstr>
      <vt:lpstr>黑体</vt:lpstr>
      <vt:lpstr>Calibri</vt:lpstr>
      <vt:lpstr>微软雅黑</vt:lpstr>
      <vt:lpstr>Arial Unicode MS</vt:lpstr>
      <vt:lpstr>Calibri Light</vt:lpstr>
      <vt:lpstr>Times New Roman</vt:lpstr>
      <vt:lpstr>Office 主题</vt:lpstr>
      <vt:lpstr>PowerPoint 演示文稿</vt:lpstr>
      <vt:lpstr>PowerPoint 演示文稿</vt:lpstr>
    </vt:vector>
  </TitlesOfParts>
  <Company>china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Becky</cp:lastModifiedBy>
  <cp:revision>7</cp:revision>
  <dcterms:created xsi:type="dcterms:W3CDTF">2021-09-28T08:33:00Z</dcterms:created>
  <dcterms:modified xsi:type="dcterms:W3CDTF">2023-10-16T13:54:28Z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DCAFE03EDA25484DAC5DED80C3E7ADE1_13</vt:lpwstr>
  </property>
  <property fmtid="{D5CDD505-2E9C-101B-9397-08002B2CF9AE}" pid="3" name="KSOProductBuildVer">
    <vt:lpwstr>2052-11.8.2.8411</vt:lpwstr>
  </property>
</Properties>
</file>