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28800425" cy="43199050"/>
  <p:notesSz cx="6858000" cy="9144000"/>
  <p:custDataLst>
    <p:tags r:id="rId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5" userDrawn="1">
          <p15:clr>
            <a:srgbClr val="A4A3A4"/>
          </p15:clr>
        </p15:guide>
        <p15:guide id="2" pos="91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13605"/>
        <p:guide pos="9156"/>
      </p:guideLst>
    </p:cSldViewPr>
  </p:slide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22.xml"/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3599841" y="7069850"/>
            <a:ext cx="21599047" cy="15039675"/>
          </a:xfrm>
        </p:spPr>
        <p:txBody>
          <a:bodyPr anchor="b"/>
          <a:lstStyle>
            <a:lvl1pPr algn="ctr">
              <a:defRPr sz="14175"/>
            </a:lvl1pPr>
          </a:lstStyle>
          <a:p>
            <a:pPr fontAlgn="base"/>
            <a:r>
              <a:rPr lang="zh-CN" altLang="en-US" sz="1417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599841" y="22689511"/>
            <a:ext cx="21599047" cy="10429771"/>
          </a:xfrm>
        </p:spPr>
        <p:txBody>
          <a:bodyPr/>
          <a:lstStyle>
            <a:lvl1pPr marL="0" indent="0" algn="ctr">
              <a:buNone/>
              <a:defRPr sz="5670"/>
            </a:lvl1pPr>
            <a:lvl2pPr marL="1080135" indent="0" algn="ctr">
              <a:buNone/>
              <a:defRPr sz="4725"/>
            </a:lvl2pPr>
            <a:lvl3pPr marL="2160270" indent="0" algn="ctr">
              <a:buNone/>
              <a:defRPr sz="4250"/>
            </a:lvl3pPr>
            <a:lvl4pPr marL="3239770" indent="0" algn="ctr">
              <a:buNone/>
              <a:defRPr sz="3780"/>
            </a:lvl4pPr>
            <a:lvl5pPr marL="4319905" indent="0" algn="ctr">
              <a:buNone/>
              <a:defRPr sz="3780"/>
            </a:lvl5pPr>
            <a:lvl6pPr marL="5400040" indent="0" algn="ctr">
              <a:buNone/>
              <a:defRPr sz="3780"/>
            </a:lvl6pPr>
            <a:lvl7pPr marL="6480175" indent="0" algn="ctr">
              <a:buNone/>
              <a:defRPr sz="3780"/>
            </a:lvl7pPr>
            <a:lvl8pPr marL="7560310" indent="0" algn="ctr">
              <a:buNone/>
              <a:defRPr sz="3780"/>
            </a:lvl8pPr>
            <a:lvl9pPr marL="8639810" indent="0" algn="ctr">
              <a:buNone/>
              <a:defRPr sz="3780"/>
            </a:lvl9pPr>
          </a:lstStyle>
          <a:p>
            <a:pPr fontAlgn="base"/>
            <a:r>
              <a:rPr lang="zh-CN" altLang="en-US" sz="5670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441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1386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zh-CN" altLang="en-US" sz="1008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882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756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441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64913" y="10769769"/>
            <a:ext cx="24838903" cy="17969606"/>
          </a:xfrm>
        </p:spPr>
        <p:txBody>
          <a:bodyPr anchor="b"/>
          <a:lstStyle>
            <a:lvl1pPr>
              <a:defRPr sz="14175"/>
            </a:lvl1pPr>
          </a:lstStyle>
          <a:p>
            <a:pPr fontAlgn="base"/>
            <a:r>
              <a:rPr lang="zh-CN" altLang="en-US" sz="14175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964913" y="28909376"/>
            <a:ext cx="24838903" cy="9449792"/>
          </a:xfrm>
        </p:spPr>
        <p:txBody>
          <a:bodyPr/>
          <a:lstStyle>
            <a:lvl1pPr marL="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1pPr>
            <a:lvl2pPr marL="1080135" indent="0">
              <a:buNone/>
              <a:defRPr sz="4725">
                <a:solidFill>
                  <a:schemeClr val="tx1">
                    <a:tint val="75000"/>
                  </a:schemeClr>
                </a:solidFill>
              </a:defRPr>
            </a:lvl2pPr>
            <a:lvl3pPr marL="2160270" indent="0">
              <a:buNone/>
              <a:defRPr sz="4250">
                <a:solidFill>
                  <a:schemeClr val="tx1">
                    <a:tint val="75000"/>
                  </a:schemeClr>
                </a:solidFill>
              </a:defRPr>
            </a:lvl3pPr>
            <a:lvl4pPr marL="323977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0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40004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8017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6031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810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base"/>
            <a:r>
              <a:rPr lang="zh-CN" altLang="en-US" sz="567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441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1386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439937" y="10079781"/>
            <a:ext cx="12700239" cy="28509384"/>
          </a:xfrm>
        </p:spPr>
        <p:txBody>
          <a:bodyPr/>
          <a:lstStyle/>
          <a:p>
            <a:pPr lvl="0" fontAlgn="base"/>
            <a:r>
              <a:rPr lang="zh-CN" altLang="en-US" sz="1008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882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756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4658552" y="10079781"/>
            <a:ext cx="12700239" cy="28509384"/>
          </a:xfrm>
        </p:spPr>
        <p:txBody>
          <a:bodyPr/>
          <a:lstStyle/>
          <a:p>
            <a:pPr lvl="0" fontAlgn="base"/>
            <a:r>
              <a:rPr lang="zh-CN" altLang="en-US" sz="1008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882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756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441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664" y="2299949"/>
            <a:ext cx="24838903" cy="8349822"/>
          </a:xfrm>
        </p:spPr>
        <p:txBody>
          <a:bodyPr/>
          <a:lstStyle/>
          <a:p>
            <a:pPr fontAlgn="base"/>
            <a:r>
              <a:rPr lang="zh-CN" altLang="en-US" sz="1386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803280" y="11202515"/>
            <a:ext cx="11511870" cy="5189883"/>
          </a:xfrm>
        </p:spPr>
        <p:txBody>
          <a:bodyPr anchor="ctr" anchorCtr="0"/>
          <a:lstStyle>
            <a:lvl1pPr marL="0" indent="0">
              <a:buNone/>
              <a:defRPr sz="6615"/>
            </a:lvl1pPr>
            <a:lvl2pPr marL="1080135" indent="0">
              <a:buNone/>
              <a:defRPr sz="5670"/>
            </a:lvl2pPr>
            <a:lvl3pPr marL="2160270" indent="0">
              <a:buNone/>
              <a:defRPr sz="4725"/>
            </a:lvl3pPr>
            <a:lvl4pPr marL="3239770" indent="0">
              <a:buNone/>
              <a:defRPr sz="4250"/>
            </a:lvl4pPr>
            <a:lvl5pPr marL="4319905" indent="0">
              <a:buNone/>
              <a:defRPr sz="4250"/>
            </a:lvl5pPr>
            <a:lvl6pPr marL="5400040" indent="0">
              <a:buNone/>
              <a:defRPr sz="4250"/>
            </a:lvl6pPr>
            <a:lvl7pPr marL="6480175" indent="0">
              <a:buNone/>
              <a:defRPr sz="4250"/>
            </a:lvl7pPr>
            <a:lvl8pPr marL="7560310" indent="0">
              <a:buNone/>
              <a:defRPr sz="4250"/>
            </a:lvl8pPr>
            <a:lvl9pPr marL="8639810" indent="0">
              <a:buNone/>
              <a:defRPr sz="4250"/>
            </a:lvl9pPr>
          </a:lstStyle>
          <a:p>
            <a:pPr lvl="0" fontAlgn="base"/>
            <a:r>
              <a:rPr lang="zh-CN" altLang="en-US" sz="661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803280" y="16789425"/>
            <a:ext cx="11511870" cy="22199732"/>
          </a:xfrm>
        </p:spPr>
        <p:txBody>
          <a:bodyPr/>
          <a:lstStyle/>
          <a:p>
            <a:pPr lvl="0" fontAlgn="base"/>
            <a:r>
              <a:rPr lang="zh-CN" altLang="en-US" sz="1008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882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756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4779515" y="11202515"/>
            <a:ext cx="11568568" cy="5189883"/>
          </a:xfrm>
        </p:spPr>
        <p:txBody>
          <a:bodyPr anchor="ctr" anchorCtr="0"/>
          <a:lstStyle>
            <a:lvl1pPr marL="0" indent="0">
              <a:buNone/>
              <a:defRPr sz="6615"/>
            </a:lvl1pPr>
            <a:lvl2pPr marL="1080135" indent="0">
              <a:buNone/>
              <a:defRPr sz="5670"/>
            </a:lvl2pPr>
            <a:lvl3pPr marL="2160270" indent="0">
              <a:buNone/>
              <a:defRPr sz="4725"/>
            </a:lvl3pPr>
            <a:lvl4pPr marL="3239770" indent="0">
              <a:buNone/>
              <a:defRPr sz="4250"/>
            </a:lvl4pPr>
            <a:lvl5pPr marL="4319905" indent="0">
              <a:buNone/>
              <a:defRPr sz="4250"/>
            </a:lvl5pPr>
            <a:lvl6pPr marL="5400040" indent="0">
              <a:buNone/>
              <a:defRPr sz="4250"/>
            </a:lvl6pPr>
            <a:lvl7pPr marL="6480175" indent="0">
              <a:buNone/>
              <a:defRPr sz="4250"/>
            </a:lvl7pPr>
            <a:lvl8pPr marL="7560310" indent="0">
              <a:buNone/>
              <a:defRPr sz="4250"/>
            </a:lvl8pPr>
            <a:lvl9pPr marL="8639810" indent="0">
              <a:buNone/>
              <a:defRPr sz="4250"/>
            </a:lvl9pPr>
          </a:lstStyle>
          <a:p>
            <a:pPr lvl="0" fontAlgn="base"/>
            <a:r>
              <a:rPr lang="zh-CN" altLang="en-US" sz="661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4779515" y="16789425"/>
            <a:ext cx="11568568" cy="22199732"/>
          </a:xfrm>
        </p:spPr>
        <p:txBody>
          <a:bodyPr/>
          <a:lstStyle/>
          <a:p>
            <a:pPr lvl="0" fontAlgn="base"/>
            <a:r>
              <a:rPr lang="zh-CN" altLang="en-US" sz="1008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882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756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441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1386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441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441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664" y="2879937"/>
            <a:ext cx="9288338" cy="10079781"/>
          </a:xfrm>
        </p:spPr>
        <p:txBody>
          <a:bodyPr anchor="b"/>
          <a:lstStyle>
            <a:lvl1pPr>
              <a:defRPr sz="7560"/>
            </a:lvl1pPr>
          </a:lstStyle>
          <a:p>
            <a:pPr fontAlgn="base"/>
            <a:r>
              <a:rPr lang="zh-CN" altLang="en-US" sz="756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2243212" y="6219865"/>
            <a:ext cx="14579355" cy="30699333"/>
          </a:xfrm>
        </p:spPr>
        <p:txBody>
          <a:bodyPr/>
          <a:lstStyle>
            <a:lvl1pPr>
              <a:defRPr sz="7560"/>
            </a:lvl1pPr>
            <a:lvl2pPr>
              <a:defRPr sz="6615"/>
            </a:lvl2pPr>
            <a:lvl3pPr>
              <a:defRPr sz="5670"/>
            </a:lvl3pPr>
            <a:lvl4pPr>
              <a:defRPr sz="4725"/>
            </a:lvl4pPr>
            <a:lvl5pPr>
              <a:defRPr sz="4725"/>
            </a:lvl5pPr>
            <a:lvl6pPr>
              <a:defRPr sz="4725"/>
            </a:lvl6pPr>
            <a:lvl7pPr>
              <a:defRPr sz="4725"/>
            </a:lvl7pPr>
            <a:lvl8pPr>
              <a:defRPr sz="4725"/>
            </a:lvl8pPr>
            <a:lvl9pPr>
              <a:defRPr sz="4725"/>
            </a:lvl9pPr>
          </a:lstStyle>
          <a:p>
            <a:pPr lvl="0" fontAlgn="base"/>
            <a:r>
              <a:rPr lang="zh-CN" altLang="en-US" sz="756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6615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567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z="4725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z="4725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664" y="12959718"/>
            <a:ext cx="9288338" cy="24009482"/>
          </a:xfrm>
        </p:spPr>
        <p:txBody>
          <a:bodyPr/>
          <a:lstStyle>
            <a:lvl1pPr marL="0" indent="0">
              <a:buNone/>
              <a:defRPr sz="3780"/>
            </a:lvl1pPr>
            <a:lvl2pPr marL="1080135" indent="0">
              <a:buNone/>
              <a:defRPr sz="3305"/>
            </a:lvl2pPr>
            <a:lvl3pPr marL="2160270" indent="0">
              <a:buNone/>
              <a:defRPr sz="2835"/>
            </a:lvl3pPr>
            <a:lvl4pPr marL="3239770" indent="0">
              <a:buNone/>
              <a:defRPr sz="2360"/>
            </a:lvl4pPr>
            <a:lvl5pPr marL="4319905" indent="0">
              <a:buNone/>
              <a:defRPr sz="2360"/>
            </a:lvl5pPr>
            <a:lvl6pPr marL="5400040" indent="0">
              <a:buNone/>
              <a:defRPr sz="2360"/>
            </a:lvl6pPr>
            <a:lvl7pPr marL="6480175" indent="0">
              <a:buNone/>
              <a:defRPr sz="2360"/>
            </a:lvl7pPr>
            <a:lvl8pPr marL="7560310" indent="0">
              <a:buNone/>
              <a:defRPr sz="2360"/>
            </a:lvl8pPr>
            <a:lvl9pPr marL="8639810" indent="0">
              <a:buNone/>
              <a:defRPr sz="2360"/>
            </a:lvl9pPr>
          </a:lstStyle>
          <a:p>
            <a:pPr lvl="0" fontAlgn="base"/>
            <a:r>
              <a:rPr lang="zh-CN" altLang="en-US" sz="3780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441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3664" y="2879937"/>
            <a:ext cx="9838972" cy="10079781"/>
          </a:xfrm>
        </p:spPr>
        <p:txBody>
          <a:bodyPr anchor="b"/>
          <a:lstStyle>
            <a:lvl1pPr>
              <a:defRPr sz="7560"/>
            </a:lvl1pPr>
          </a:lstStyle>
          <a:p>
            <a:pPr fontAlgn="base"/>
            <a:r>
              <a:rPr lang="zh-CN" altLang="en-US" sz="756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2243212" y="2879943"/>
            <a:ext cx="14579355" cy="34039261"/>
          </a:xfrm>
        </p:spPr>
        <p:txBody>
          <a:bodyPr/>
          <a:lstStyle>
            <a:lvl1pPr marL="0" indent="0">
              <a:buNone/>
              <a:defRPr sz="7560"/>
            </a:lvl1pPr>
            <a:lvl2pPr marL="1080135" indent="0">
              <a:buNone/>
              <a:defRPr sz="6615"/>
            </a:lvl2pPr>
            <a:lvl3pPr marL="2160270" indent="0">
              <a:buNone/>
              <a:defRPr sz="5670"/>
            </a:lvl3pPr>
            <a:lvl4pPr marL="3239770" indent="0">
              <a:buNone/>
              <a:defRPr sz="4725"/>
            </a:lvl4pPr>
            <a:lvl5pPr marL="4319905" indent="0">
              <a:buNone/>
              <a:defRPr sz="4725"/>
            </a:lvl5pPr>
            <a:lvl6pPr marL="5400040" indent="0">
              <a:buNone/>
              <a:defRPr sz="4725"/>
            </a:lvl6pPr>
            <a:lvl7pPr marL="6480175" indent="0">
              <a:buNone/>
              <a:defRPr sz="4725"/>
            </a:lvl7pPr>
            <a:lvl8pPr marL="7560310" indent="0">
              <a:buNone/>
              <a:defRPr sz="4725"/>
            </a:lvl8pPr>
            <a:lvl9pPr marL="8639810" indent="0">
              <a:buNone/>
              <a:defRPr sz="4725"/>
            </a:lvl9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983664" y="12959718"/>
            <a:ext cx="9838972" cy="24009482"/>
          </a:xfrm>
        </p:spPr>
        <p:txBody>
          <a:bodyPr/>
          <a:lstStyle>
            <a:lvl1pPr marL="0" indent="0">
              <a:buNone/>
              <a:defRPr sz="4725"/>
            </a:lvl1pPr>
            <a:lvl2pPr marL="1080135" indent="0">
              <a:buNone/>
              <a:defRPr sz="4250"/>
            </a:lvl2pPr>
            <a:lvl3pPr marL="2160270" indent="0">
              <a:buNone/>
              <a:defRPr sz="3780"/>
            </a:lvl3pPr>
            <a:lvl4pPr marL="3239770" indent="0">
              <a:buNone/>
              <a:defRPr sz="3305"/>
            </a:lvl4pPr>
            <a:lvl5pPr marL="4319905" indent="0">
              <a:buNone/>
              <a:defRPr sz="3305"/>
            </a:lvl5pPr>
            <a:lvl6pPr marL="5400040" indent="0">
              <a:buNone/>
              <a:defRPr sz="3305"/>
            </a:lvl6pPr>
            <a:lvl7pPr marL="6480175" indent="0">
              <a:buNone/>
              <a:defRPr sz="3305"/>
            </a:lvl7pPr>
            <a:lvl8pPr marL="7560310" indent="0">
              <a:buNone/>
              <a:defRPr sz="3305"/>
            </a:lvl8pPr>
            <a:lvl9pPr marL="8639810" indent="0">
              <a:buNone/>
              <a:defRPr sz="3305"/>
            </a:lvl9pPr>
          </a:lstStyle>
          <a:p>
            <a:pPr lvl="0" fontAlgn="base"/>
            <a:r>
              <a:rPr lang="zh-CN" altLang="en-US" sz="4725" strike="noStrike" noProof="1" smtClean="0"/>
              <a:t>单击此处编辑母版文本样式</a:t>
            </a:r>
            <a:endParaRPr lang="zh-CN" altLang="en-US" strike="noStrike" noProof="1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441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z="1386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fontAlgn="base"/>
            <a:r>
              <a:rPr lang="zh-CN" altLang="en-US" sz="1008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882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756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441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0879077" y="1729967"/>
            <a:ext cx="6479715" cy="36859201"/>
          </a:xfrm>
        </p:spPr>
        <p:txBody>
          <a:bodyPr vert="eaVert"/>
          <a:lstStyle/>
          <a:p>
            <a:pPr fontAlgn="base"/>
            <a:r>
              <a:rPr lang="zh-CN" altLang="en-US" sz="13860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439937" y="1729967"/>
            <a:ext cx="19063505" cy="36859201"/>
          </a:xfrm>
        </p:spPr>
        <p:txBody>
          <a:bodyPr vert="eaVert"/>
          <a:lstStyle/>
          <a:p>
            <a:pPr lvl="0" fontAlgn="base"/>
            <a:r>
              <a:rPr lang="zh-CN" altLang="en-US" sz="10080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z="8820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z="7560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fontAlgn="base"/>
            <a:fld id="{9A0DB2DC-4C9A-4742-B13C-FB6460FD3503}" type="slidenum">
              <a:rPr lang="zh-CN" altLang="en-US" sz="441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4D4E0">
                <a:alpha val="100000"/>
              </a:srgbClr>
            </a:gs>
            <a:gs pos="50999">
              <a:srgbClr val="215CDA">
                <a:alpha val="100000"/>
              </a:srgbClr>
            </a:gs>
            <a:gs pos="100000">
              <a:srgbClr val="5E42CE">
                <a:alpha val="100000"/>
              </a:srgb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1439863" y="1731963"/>
            <a:ext cx="25920700" cy="71993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 fontAlgn="base"/>
            <a:r>
              <a:rPr lang="zh-CN" altLang="en-US" sz="13860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1439863" y="10079038"/>
            <a:ext cx="25920700" cy="2850991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 fontAlgn="base"/>
            <a:r>
              <a:rPr lang="zh-CN" altLang="en-US" sz="10080" strike="noStrike" noProof="1"/>
              <a:t>单击此处编辑母版文本样式</a:t>
            </a:r>
            <a:endParaRPr lang="zh-CN" altLang="en-US" strike="noStrike" noProof="1"/>
          </a:p>
          <a:p>
            <a:pPr lvl="1" fontAlgn="base"/>
            <a:r>
              <a:rPr lang="zh-CN" altLang="en-US" sz="8820" strike="noStrike" noProof="1"/>
              <a:t>第二级</a:t>
            </a:r>
            <a:endParaRPr lang="zh-CN" altLang="en-US" strike="noStrike" noProof="1"/>
          </a:p>
          <a:p>
            <a:pPr lvl="2" fontAlgn="base"/>
            <a:r>
              <a:rPr lang="zh-CN" altLang="en-US" sz="7560" strike="noStrike" noProof="1"/>
              <a:t>第三级</a:t>
            </a:r>
            <a:endParaRPr lang="zh-CN" altLang="en-US" strike="noStrike" noProof="1"/>
          </a:p>
          <a:p>
            <a:pPr lvl="3" fontAlgn="base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base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1439863" y="39338250"/>
            <a:ext cx="6719888" cy="300196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441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9839325" y="39338250"/>
            <a:ext cx="9120188" cy="300196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4410"/>
            </a:lvl1pPr>
          </a:lstStyle>
          <a:p>
            <a:pPr lvl="0" fontAlgn="base"/>
            <a:endParaRPr lang="zh-CN" altLang="en-US" strike="noStrike" noProof="1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20640675" y="39338250"/>
            <a:ext cx="6719888" cy="300196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4410"/>
            </a:lvl1pPr>
          </a:lstStyle>
          <a:p>
            <a:pPr lvl="0" fontAlgn="base"/>
            <a:fld id="{9A0DB2DC-4C9A-4742-B13C-FB6460FD3503}" type="slidenum">
              <a:rPr lang="zh-CN" altLang="en-US" sz="4410" strike="noStrike" noProof="1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287972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386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080135" lvl="0" indent="-1080135" algn="l" defTabSz="2879725" eaLnBrk="1" fontAlgn="base" latinLnBrk="0" hangingPunct="1">
        <a:lnSpc>
          <a:spcPct val="100000"/>
        </a:lnSpc>
        <a:spcBef>
          <a:spcPct val="63000"/>
        </a:spcBef>
        <a:spcAft>
          <a:spcPct val="0"/>
        </a:spcAft>
        <a:buChar char="•"/>
        <a:defRPr sz="1008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2339975" lvl="1" indent="-899795" algn="l" defTabSz="2879725" eaLnBrk="1" fontAlgn="base" latinLnBrk="0" hangingPunct="1">
        <a:lnSpc>
          <a:spcPct val="100000"/>
        </a:lnSpc>
        <a:spcBef>
          <a:spcPct val="63000"/>
        </a:spcBef>
        <a:spcAft>
          <a:spcPct val="0"/>
        </a:spcAft>
        <a:buChar char="–"/>
        <a:defRPr sz="882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3599815" lvl="2" indent="-720090" algn="l" defTabSz="2879725" eaLnBrk="1" fontAlgn="base" latinLnBrk="0" hangingPunct="1">
        <a:lnSpc>
          <a:spcPct val="100000"/>
        </a:lnSpc>
        <a:spcBef>
          <a:spcPct val="63000"/>
        </a:spcBef>
        <a:spcAft>
          <a:spcPct val="0"/>
        </a:spcAft>
        <a:buChar char="•"/>
        <a:defRPr sz="756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039995" lvl="3" indent="-720090" algn="l" defTabSz="2879725" eaLnBrk="1" fontAlgn="base" latinLnBrk="0" hangingPunct="1">
        <a:lnSpc>
          <a:spcPct val="100000"/>
        </a:lnSpc>
        <a:spcBef>
          <a:spcPct val="63000"/>
        </a:spcBef>
        <a:spcAft>
          <a:spcPct val="0"/>
        </a:spcAft>
        <a:buChar char="–"/>
        <a:defRPr sz="6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6480175" lvl="4" indent="-720090" algn="l" defTabSz="2879725" eaLnBrk="1" fontAlgn="base" latinLnBrk="0" hangingPunct="1">
        <a:lnSpc>
          <a:spcPct val="100000"/>
        </a:lnSpc>
        <a:spcBef>
          <a:spcPct val="63000"/>
        </a:spcBef>
        <a:spcAft>
          <a:spcPct val="0"/>
        </a:spcAft>
        <a:buChar char="»"/>
        <a:defRPr sz="6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7919720" lvl="5" indent="-720090" algn="l" defTabSz="2879725" eaLnBrk="1" fontAlgn="base" latinLnBrk="0" hangingPunct="1">
        <a:lnSpc>
          <a:spcPct val="100000"/>
        </a:lnSpc>
        <a:spcBef>
          <a:spcPct val="63000"/>
        </a:spcBef>
        <a:spcAft>
          <a:spcPct val="0"/>
        </a:spcAft>
        <a:buChar char="»"/>
        <a:defRPr sz="6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359900" lvl="6" indent="-720090" algn="l" defTabSz="2879725" eaLnBrk="1" fontAlgn="base" latinLnBrk="0" hangingPunct="1">
        <a:lnSpc>
          <a:spcPct val="100000"/>
        </a:lnSpc>
        <a:spcBef>
          <a:spcPct val="63000"/>
        </a:spcBef>
        <a:spcAft>
          <a:spcPct val="0"/>
        </a:spcAft>
        <a:buChar char="»"/>
        <a:defRPr sz="6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0800080" lvl="7" indent="-720090" algn="l" defTabSz="2879725" eaLnBrk="1" fontAlgn="base" latinLnBrk="0" hangingPunct="1">
        <a:lnSpc>
          <a:spcPct val="100000"/>
        </a:lnSpc>
        <a:spcBef>
          <a:spcPct val="63000"/>
        </a:spcBef>
        <a:spcAft>
          <a:spcPct val="0"/>
        </a:spcAft>
        <a:buChar char="»"/>
        <a:defRPr sz="6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2240260" lvl="8" indent="-720090" algn="l" defTabSz="2879725" eaLnBrk="1" fontAlgn="base" latinLnBrk="0" hangingPunct="1">
        <a:lnSpc>
          <a:spcPct val="100000"/>
        </a:lnSpc>
        <a:spcBef>
          <a:spcPct val="63000"/>
        </a:spcBef>
        <a:spcAft>
          <a:spcPct val="0"/>
        </a:spcAft>
        <a:buChar char="»"/>
        <a:defRPr sz="63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2879725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567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44018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2879725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4319905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5760085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7200265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863981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1007999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1152017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4" Type="http://schemas.openxmlformats.org/officeDocument/2006/relationships/slideLayout" Target="../slideLayouts/slideLayout1.xml"/><Relationship Id="rId23" Type="http://schemas.openxmlformats.org/officeDocument/2006/relationships/image" Target="../media/image2.png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6" name="图片 1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8800000" cy="4319999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579755" y="429895"/>
            <a:ext cx="28162250" cy="41497250"/>
            <a:chOff x="913" y="677"/>
            <a:chExt cx="44350" cy="65350"/>
          </a:xfrm>
        </p:grpSpPr>
        <p:sp>
          <p:nvSpPr>
            <p:cNvPr id="2055" name="AutoShape 13"/>
            <p:cNvSpPr/>
            <p:nvPr>
              <p:custDataLst>
                <p:tags r:id="rId2"/>
              </p:custDataLst>
            </p:nvPr>
          </p:nvSpPr>
          <p:spPr>
            <a:xfrm>
              <a:off x="1075" y="8748"/>
              <a:ext cx="43008" cy="6635"/>
            </a:xfrm>
            <a:prstGeom prst="roundRect">
              <a:avLst>
                <a:gd name="adj" fmla="val 10870"/>
              </a:avLst>
            </a:prstGeom>
            <a:gradFill rotWithShape="1">
              <a:gsLst>
                <a:gs pos="0">
                  <a:srgbClr val="A7C4FF"/>
                </a:gs>
                <a:gs pos="100000">
                  <a:schemeClr val="bg1"/>
                </a:gs>
              </a:gsLst>
              <a:lin ang="5400000" scaled="1"/>
              <a:tileRect/>
            </a:gra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lIns="74988" tIns="37492" rIns="74988" bIns="37492" anchor="ctr" anchorCtr="0"/>
            <a:p>
              <a:pPr fontAlgn="base">
                <a:buNone/>
              </a:pPr>
              <a:endParaRPr lang="en-US" altLang="zh-CN" sz="7080" strike="noStrike" noProof="1" dirty="0">
                <a:solidFill>
                  <a:schemeClr val="bg1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sp>
          <p:nvSpPr>
            <p:cNvPr id="2056" name="Text Box 14"/>
            <p:cNvSpPr txBox="1"/>
            <p:nvPr>
              <p:custDataLst>
                <p:tags r:id="rId3"/>
              </p:custDataLst>
            </p:nvPr>
          </p:nvSpPr>
          <p:spPr>
            <a:xfrm>
              <a:off x="4173" y="8955"/>
              <a:ext cx="36370" cy="500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74988" tIns="37492" rIns="74988" bIns="37492">
              <a:spAutoFit/>
            </a:bodyPr>
            <a:p>
              <a:pPr algn="ctr">
                <a:spcBef>
                  <a:spcPct val="50000"/>
                </a:spcBef>
                <a:buNone/>
              </a:pPr>
              <a:r>
                <a:rPr lang="zh-CN" altLang="en-US" sz="10335" b="1" noProof="1" dirty="0">
                  <a:latin typeface="Calibri" panose="020F0502020204030204" charset="0"/>
                  <a:ea typeface="宋体" panose="02010600030101010101" pitchFamily="2" charset="-122"/>
                  <a:cs typeface="+mn-cs"/>
                </a:rPr>
                <a:t>研究题目</a:t>
              </a:r>
              <a:r>
                <a:rPr lang="en-US" altLang="zh-CN" sz="10335" b="1" noProof="1" dirty="0">
                  <a:latin typeface="Calibri" panose="020F0502020204030204" charset="0"/>
                  <a:ea typeface="宋体" panose="02010600030101010101" pitchFamily="2" charset="-122"/>
                  <a:cs typeface="+mn-cs"/>
                </a:rPr>
                <a:t>Title of the Research Study</a:t>
              </a:r>
              <a:endParaRPr lang="en-US" altLang="zh-CN" sz="10335" b="1" noProof="1" dirty="0">
                <a:latin typeface="Calibri" panose="020F0502020204030204" charset="0"/>
                <a:ea typeface="宋体" panose="02010600030101010101" pitchFamily="2" charset="-122"/>
              </a:endParaRPr>
            </a:p>
            <a:p>
              <a:pPr algn="ctr">
                <a:buNone/>
              </a:pPr>
              <a:r>
                <a:rPr lang="zh-CN" altLang="en-US" sz="6500" b="1" noProof="1" dirty="0">
                  <a:latin typeface="Calibri" panose="020F0502020204030204" charset="0"/>
                  <a:ea typeface="宋体" panose="02010600030101010101" pitchFamily="2" charset="-122"/>
                  <a:cs typeface="+mn-cs"/>
                </a:rPr>
                <a:t>作者姓名 </a:t>
              </a:r>
              <a:r>
                <a:rPr lang="en-US" altLang="zh-CN" sz="6500" b="1" noProof="1" dirty="0">
                  <a:latin typeface="Calibri" panose="020F0502020204030204" charset="0"/>
                  <a:ea typeface="宋体" panose="02010600030101010101" pitchFamily="2" charset="-122"/>
                  <a:cs typeface="+mn-cs"/>
                </a:rPr>
                <a:t>PEOPLE WHO DID THE STUDY</a:t>
              </a:r>
              <a:endParaRPr lang="en-US" altLang="zh-CN" sz="6500" b="1" noProof="1" dirty="0">
                <a:latin typeface="Calibri" panose="020F0502020204030204" charset="0"/>
                <a:ea typeface="宋体" panose="02010600030101010101" pitchFamily="2" charset="-122"/>
              </a:endParaRPr>
            </a:p>
            <a:p>
              <a:pPr algn="ctr">
                <a:buNone/>
              </a:pPr>
              <a:r>
                <a:rPr lang="zh-CN" altLang="en-US" sz="3335" b="1" i="1" noProof="1" dirty="0">
                  <a:latin typeface="Calibri" panose="020F0502020204030204" charset="0"/>
                  <a:ea typeface="宋体" panose="02010600030101010101" pitchFamily="2" charset="-122"/>
                  <a:cs typeface="+mn-cs"/>
                </a:rPr>
                <a:t>单位名称 </a:t>
              </a:r>
              <a:r>
                <a:rPr lang="en-US" altLang="zh-CN" sz="3335" b="1" i="1" noProof="1" dirty="0">
                  <a:latin typeface="Calibri" panose="020F0502020204030204" charset="0"/>
                  <a:ea typeface="宋体" panose="02010600030101010101" pitchFamily="2" charset="-122"/>
                  <a:cs typeface="+mn-cs"/>
                </a:rPr>
                <a:t>UNIVERSITIES AND/OR  HOSPITALS THEY ARE AFFILIATED WITH</a:t>
              </a:r>
              <a:endParaRPr lang="en-US" altLang="zh-CN" sz="6500" noProof="1" dirty="0"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sp>
          <p:nvSpPr>
            <p:cNvPr id="2052" name="Text Box 16"/>
            <p:cNvSpPr txBox="1"/>
            <p:nvPr>
              <p:custDataLst>
                <p:tags r:id="rId4"/>
              </p:custDataLst>
            </p:nvPr>
          </p:nvSpPr>
          <p:spPr>
            <a:xfrm>
              <a:off x="2083" y="11203"/>
              <a:ext cx="6265" cy="399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74988" tIns="37492" rIns="74988" bIns="37492" anchor="t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6500" b="1" dirty="0">
                  <a:latin typeface="Calibri" panose="020F0502020204030204" charset="0"/>
                  <a:ea typeface="宋体" panose="02010600030101010101" pitchFamily="2" charset="-122"/>
                </a:rPr>
                <a:t>单位标识 </a:t>
              </a:r>
              <a:r>
                <a:rPr lang="en-US" altLang="zh-CN" sz="6500" b="1" dirty="0">
                  <a:latin typeface="Calibri" panose="020F0502020204030204" charset="0"/>
                  <a:ea typeface="宋体" panose="02010600030101010101" pitchFamily="2" charset="-122"/>
                </a:rPr>
                <a:t>Logo</a:t>
              </a:r>
              <a:endParaRPr lang="en-US" altLang="zh-CN" sz="6500" b="1" dirty="0">
                <a:latin typeface="Calibri" panose="020F0502020204030204" charset="0"/>
                <a:ea typeface="宋体" panose="02010600030101010101" pitchFamily="2" charset="-122"/>
              </a:endParaRPr>
            </a:p>
            <a:p>
              <a:pPr algn="ctr">
                <a:spcBef>
                  <a:spcPct val="50000"/>
                </a:spcBef>
              </a:pPr>
              <a:endParaRPr lang="en-US" altLang="zh-CN" sz="2000" dirty="0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grpSp>
          <p:nvGrpSpPr>
            <p:cNvPr id="2053" name="组合 1"/>
            <p:cNvGrpSpPr/>
            <p:nvPr/>
          </p:nvGrpSpPr>
          <p:grpSpPr>
            <a:xfrm>
              <a:off x="913" y="16578"/>
              <a:ext cx="20927" cy="49440"/>
              <a:chOff x="1019" y="11632"/>
              <a:chExt cx="20927" cy="46639"/>
            </a:xfrm>
          </p:grpSpPr>
          <p:sp>
            <p:nvSpPr>
              <p:cNvPr id="2051" name="AutoShape 4"/>
              <p:cNvSpPr/>
              <p:nvPr>
                <p:custDataLst>
                  <p:tags r:id="rId5"/>
                </p:custDataLst>
              </p:nvPr>
            </p:nvSpPr>
            <p:spPr>
              <a:xfrm>
                <a:off x="1019" y="11632"/>
                <a:ext cx="20927" cy="46639"/>
              </a:xfrm>
              <a:prstGeom prst="roundRect">
                <a:avLst>
                  <a:gd name="adj" fmla="val 7000"/>
                </a:avLst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lIns="131240" tIns="65619" rIns="131240" bIns="65619" anchor="ctr" anchorCtr="0"/>
              <a:p>
                <a:pPr fontAlgn="base">
                  <a:buNone/>
                </a:pPr>
                <a:endParaRPr lang="en-US" altLang="zh-CN" sz="7080" strike="noStrike" noProof="1" dirty="0"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" name="Text Box 9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2437" y="14180"/>
                <a:ext cx="19292" cy="254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74988" tIns="37492" rIns="74988" bIns="37492">
                <a:spAutoFit/>
              </a:bodyPr>
              <a:p>
                <a:pPr defTabSz="603250" eaLnBrk="0" hangingPunct="0">
                  <a:lnSpc>
                    <a:spcPct val="95000"/>
                  </a:lnSpc>
                  <a:buNone/>
                </a:pP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    </a: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+mn-ea"/>
                  </a:rPr>
                  <a:t>x</a:t>
                </a: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xxxxxxxxxxxxxxxxxxxxxxxxxxxxxxxxxxxxxxxxxxxxxxxxxxxxxxxxxxxxxx.</a:t>
                </a: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    </a: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+mn-ea"/>
                  </a:rPr>
                  <a:t>xxxx</a:t>
                </a: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xxxxxxxxxxxxxxxxxxxxxxxxxxxxxxxxxxxxxxxxxxxxxxxxxxxxxxxxxxxxxx.</a:t>
                </a: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    </a: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  <a:sym typeface="+mn-ea"/>
                  </a:rPr>
                  <a:t>xxxx</a:t>
                </a: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xxxxxxxxxxxxxxxxxxxxxxxxxxxxxxxxxxxxxxxxxxxxxxxxxxxxxxxxxxx.</a:t>
                </a: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    </a: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    </a: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    </a: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3" name="Text Box 10"/>
              <p:cNvSpPr txBox="1"/>
              <p:nvPr>
                <p:custDataLst>
                  <p:tags r:id="rId7"/>
                </p:custDataLst>
              </p:nvPr>
            </p:nvSpPr>
            <p:spPr>
              <a:xfrm>
                <a:off x="4685" y="41125"/>
                <a:ext cx="12202" cy="17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74988" tIns="37492" rIns="74988" bIns="37492">
                <a:spAutoFit/>
              </a:bodyPr>
              <a:p>
                <a:pPr>
                  <a:spcBef>
                    <a:spcPct val="50000"/>
                  </a:spcBef>
                  <a:buNone/>
                </a:pPr>
                <a:r>
                  <a:rPr lang="zh-CN" altLang="en-US" sz="7080" b="1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实验方法 </a:t>
                </a:r>
                <a:r>
                  <a:rPr lang="en-US" altLang="zh-CN" sz="7080" b="1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Methods</a:t>
                </a:r>
                <a:endParaRPr lang="en-US" altLang="zh-CN" sz="7080" b="1" noProof="1" dirty="0"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63" name="Text Box 36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2622" y="43711"/>
                <a:ext cx="18577" cy="12645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lIns="50166" tIns="25080" rIns="50166" bIns="25080">
                <a:noAutofit/>
              </a:bodyPr>
              <a:p>
                <a:pPr defTabSz="603250" eaLnBrk="0" hangingPunct="0">
                  <a:lnSpc>
                    <a:spcPct val="95000"/>
                  </a:lnSpc>
                  <a:buNone/>
                </a:pPr>
                <a:r>
                  <a:rPr lang="en-US" altLang="zh-CN" sz="2580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    </a:r>
                <a:endParaRPr lang="en-US" altLang="zh-CN" sz="2580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endParaRPr lang="en-US" altLang="zh-CN" sz="2580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r>
                  <a:rPr lang="en-US" altLang="zh-CN" sz="2580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YyyyyyyyyyyyyyyyyyyyyyyyyyyyyyyyyyyyyyyyyyyyyyyyyyyyyyyyyyyyyyyyyyyyyyyyyyyyyyyyyyyyyyyyyyyyyyyyyyyyyyyyyyyyyyyyyyyyyyyyyyyyyyyyyyyyyyyyyyyyyyyyyyyyyyyyyyyyyyyYyyyyyyyyyyyyyyyyyyyyyyyyyyyyyyyyyyyyyyyyyyyyyyyyyyyyyyyyyyyyyy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    </a:r>
                <a:endParaRPr lang="en-US" altLang="zh-CN" sz="2580" b="1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buNone/>
                </a:pPr>
                <a:endParaRPr lang="en-US" altLang="zh-CN" sz="2000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67" name="Text Box 42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6380" y="12102"/>
                <a:ext cx="11972" cy="17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74988" tIns="37492" rIns="74988" bIns="37492">
                <a:spAutoFit/>
              </a:bodyPr>
              <a:p>
                <a:pPr algn="ctr">
                  <a:spcBef>
                    <a:spcPct val="50000"/>
                  </a:spcBef>
                  <a:buNone/>
                </a:pPr>
                <a:r>
                  <a:rPr lang="zh-CN" altLang="en-US" sz="7080" b="1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介绍 </a:t>
                </a:r>
                <a:r>
                  <a:rPr lang="en-US" altLang="zh-CN" sz="7080" b="1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Introduction</a:t>
                </a:r>
                <a:endParaRPr lang="en-US" altLang="zh-CN" sz="7080" b="1" noProof="1" dirty="0"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2059" name="组合 2"/>
            <p:cNvGrpSpPr/>
            <p:nvPr/>
          </p:nvGrpSpPr>
          <p:grpSpPr>
            <a:xfrm>
              <a:off x="22790" y="16583"/>
              <a:ext cx="21405" cy="49445"/>
              <a:chOff x="22677" y="11524"/>
              <a:chExt cx="21407" cy="46639"/>
            </a:xfrm>
          </p:grpSpPr>
          <p:sp>
            <p:nvSpPr>
              <p:cNvPr id="2050" name="AutoShape 50"/>
              <p:cNvSpPr/>
              <p:nvPr>
                <p:custDataLst>
                  <p:tags r:id="rId10"/>
                </p:custDataLst>
              </p:nvPr>
            </p:nvSpPr>
            <p:spPr>
              <a:xfrm>
                <a:off x="22677" y="11524"/>
                <a:ext cx="21407" cy="46639"/>
              </a:xfrm>
              <a:prstGeom prst="roundRect">
                <a:avLst>
                  <a:gd name="adj" fmla="val 7000"/>
                </a:avLst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lIns="131240" tIns="65619" rIns="131240" bIns="65619" anchor="ctr" anchorCtr="0"/>
              <a:p>
                <a:pPr fontAlgn="base">
                  <a:buNone/>
                </a:pPr>
                <a:endParaRPr lang="en-US" altLang="zh-CN" sz="7080" strike="noStrike" noProof="1" dirty="0"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4" name="Text Box 11"/>
              <p:cNvSpPr txBox="1"/>
              <p:nvPr>
                <p:custDataLst>
                  <p:tags r:id="rId11"/>
                </p:custDataLst>
              </p:nvPr>
            </p:nvSpPr>
            <p:spPr>
              <a:xfrm>
                <a:off x="23815" y="37647"/>
                <a:ext cx="17465" cy="17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74988" tIns="37492" rIns="74988" bIns="37492">
                <a:spAutoFit/>
              </a:bodyPr>
              <a:p>
                <a:pPr algn="ctr">
                  <a:spcBef>
                    <a:spcPct val="50000"/>
                  </a:spcBef>
                  <a:buNone/>
                </a:pPr>
                <a:r>
                  <a:rPr lang="zh-CN" altLang="en-US" sz="7080" b="1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实验结论 </a:t>
                </a:r>
                <a:r>
                  <a:rPr lang="en-US" altLang="zh-CN" sz="7080" b="1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Conclusions</a:t>
                </a:r>
                <a:endParaRPr lang="en-US" altLang="zh-CN" sz="7080" b="1" noProof="1" dirty="0"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58" name="Text Box 19"/>
              <p:cNvSpPr txBox="1"/>
              <p:nvPr>
                <p:custDataLst>
                  <p:tags r:id="rId12"/>
                </p:custDataLst>
              </p:nvPr>
            </p:nvSpPr>
            <p:spPr>
              <a:xfrm>
                <a:off x="24210" y="26280"/>
                <a:ext cx="8045" cy="13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74988" tIns="37492" rIns="74988" bIns="37492"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zh-CN" altLang="en-US" sz="5335" b="1" i="1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插图 </a:t>
                </a:r>
                <a:r>
                  <a:rPr lang="en-US" altLang="zh-CN" sz="5335" b="1" i="1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Figure #1</a:t>
                </a:r>
                <a:endParaRPr lang="en-US" altLang="zh-CN" sz="5335" b="1" i="1" noProof="1" dirty="0"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" name="Text Box 25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33979" y="26235"/>
                <a:ext cx="8047" cy="13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74988" tIns="37492" rIns="74988" bIns="37492" anchor="t" anchorCtr="0">
                <a:spAutoFit/>
              </a:bodyPr>
              <a:p>
                <a:pPr algn="ctr">
                  <a:spcBef>
                    <a:spcPct val="50000"/>
                  </a:spcBef>
                </a:pPr>
                <a:r>
                  <a:rPr lang="zh-CN" altLang="en-US" sz="5335" b="1" i="1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插图 </a:t>
                </a:r>
                <a:r>
                  <a:rPr lang="en-US" altLang="zh-CN" sz="5335" b="1" i="1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Figure #2</a:t>
                </a:r>
                <a:endParaRPr lang="en-US" altLang="zh-CN" sz="5335" b="1" i="1" noProof="1" dirty="0"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60" name="AutoShape 26"/>
              <p:cNvSpPr/>
              <p:nvPr>
                <p:custDataLst>
                  <p:tags r:id="rId14"/>
                </p:custDataLst>
              </p:nvPr>
            </p:nvSpPr>
            <p:spPr>
              <a:xfrm>
                <a:off x="33777" y="29667"/>
                <a:ext cx="8119" cy="6714"/>
              </a:xfrm>
              <a:prstGeom prst="flowChartOr">
                <a:avLst/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lIns="131240" tIns="65619" rIns="131240" bIns="65619" anchor="ctr" anchorCtr="0"/>
              <a:p>
                <a:pPr fontAlgn="base">
                  <a:buNone/>
                </a:pPr>
                <a:endParaRPr lang="en-US" altLang="zh-CN" sz="7080" strike="noStrike" noProof="1" dirty="0"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61" name="Text Box 27"/>
              <p:cNvSpPr txBox="1"/>
              <p:nvPr>
                <p:custDataLst>
                  <p:tags r:id="rId15"/>
                </p:custDataLst>
              </p:nvPr>
            </p:nvSpPr>
            <p:spPr>
              <a:xfrm>
                <a:off x="28795" y="50502"/>
                <a:ext cx="11150" cy="133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74988" tIns="37492" rIns="74988" bIns="37492" anchor="t" anchorCtr="0"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zh-CN" altLang="en-US" sz="5335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相关介绍</a:t>
                </a:r>
                <a:r>
                  <a:rPr lang="en-US" altLang="zh-CN" sz="5335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Bibliography</a:t>
                </a:r>
                <a:endParaRPr lang="en-US" altLang="zh-CN" sz="5335" noProof="1" dirty="0"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62" name="Rectangle 35"/>
              <p:cNvSpPr/>
              <p:nvPr>
                <p:custDataLst>
                  <p:tags r:id="rId16"/>
                </p:custDataLst>
              </p:nvPr>
            </p:nvSpPr>
            <p:spPr>
              <a:xfrm>
                <a:off x="23324" y="29884"/>
                <a:ext cx="8857" cy="6759"/>
              </a:xfrm>
              <a:prstGeom prst="rect">
                <a:avLst/>
              </a:prstGeom>
              <a:solidFill>
                <a:schemeClr val="bg1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lIns="74988" tIns="37492" rIns="74988" bIns="37492" anchor="ctr" anchorCtr="0"/>
              <a:p>
                <a:pPr algn="ctr" defTabSz="898525" eaLnBrk="0" fontAlgn="base" hangingPunct="0">
                  <a:buNone/>
                </a:pPr>
                <a:r>
                  <a:rPr lang="zh-CN" altLang="en-US" sz="3580" strike="noStrike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图表或图片</a:t>
                </a:r>
                <a:endParaRPr lang="en-US" altLang="zh-CN" sz="3580" strike="noStrike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defTabSz="898525" eaLnBrk="0" fontAlgn="base" hangingPunct="0">
                  <a:buNone/>
                </a:pPr>
                <a:r>
                  <a:rPr lang="en-US" altLang="zh-CN" sz="3580" strike="noStrike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CHART or PICTURE</a:t>
                </a:r>
                <a:endParaRPr lang="en-US" altLang="zh-CN" sz="3580" strike="noStrike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64" name="Text Box 38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23815" y="51799"/>
                <a:ext cx="17907" cy="5150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lIns="50166" tIns="25080" rIns="50166" bIns="25080">
                <a:spAutoFit/>
              </a:bodyPr>
              <a:p>
                <a:pPr marL="335280" indent="-335280" defTabSz="603250" eaLnBrk="0" hangingPunct="0">
                  <a:lnSpc>
                    <a:spcPct val="95000"/>
                  </a:lnSpc>
                  <a:buNone/>
                </a:pPr>
                <a:endParaRPr lang="en-US" altLang="zh-CN" sz="2335" b="1" u="sng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marL="335280" indent="-335280" defTabSz="603250" eaLnBrk="0" hangingPunct="0">
                  <a:lnSpc>
                    <a:spcPct val="95000"/>
                  </a:lnSpc>
                  <a:buAutoNum type="arabicPeriod"/>
                </a:pPr>
                <a:r>
                  <a:rPr lang="en-US" altLang="zh-CN" sz="2335" b="1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</a:t>
                </a:r>
                <a:endParaRPr lang="en-US" altLang="zh-CN" sz="2335" b="1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marL="335280" indent="-335280" defTabSz="603250" eaLnBrk="0" hangingPunct="0">
                  <a:lnSpc>
                    <a:spcPct val="95000"/>
                  </a:lnSpc>
                  <a:buAutoNum type="arabicPeriod"/>
                </a:pPr>
                <a:r>
                  <a:rPr lang="en-US" altLang="zh-CN" sz="2335" b="1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Xxxxxxxxxxxxxxxxxxxxxxxxxxxxxxxxxxxxxxxxxxxxxxxxxxxxxxxxxxxxxxxxxxxxxxxxxxxxxxxxxxxxxxxxxxxx</a:t>
                </a:r>
                <a:endParaRPr lang="en-US" altLang="zh-CN" sz="2335" b="1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marL="335280" indent="-335280" defTabSz="603250" eaLnBrk="0" hangingPunct="0">
                  <a:lnSpc>
                    <a:spcPct val="95000"/>
                  </a:lnSpc>
                  <a:buFont typeface="Symbol" panose="05050102010706020507" pitchFamily="18" charset="2"/>
                  <a:buAutoNum type="arabicPeriod"/>
                </a:pPr>
                <a:r>
                  <a:rPr lang="en-US" altLang="zh-CN" sz="2335" b="1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Xxxxxxxxxxxxxxxxxxxxxxxxxxxxxxxxxxxxxxxxxxxxxxxxxxxxxxxxxxxxxxxxxxxxxxxxxxxxxxxxxxxxxxxxxxxxxxxxxxxxxxxxxxxxxxxxxxxxxxx</a:t>
                </a:r>
                <a:endParaRPr lang="en-US" altLang="zh-CN" sz="2335" b="1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marL="335280" indent="-335280" defTabSz="603250" eaLnBrk="0" hangingPunct="0">
                  <a:lnSpc>
                    <a:spcPct val="95000"/>
                  </a:lnSpc>
                  <a:buFont typeface="Symbol" panose="05050102010706020507" pitchFamily="18" charset="2"/>
                  <a:buAutoNum type="arabicPeriod"/>
                </a:pPr>
                <a:r>
                  <a:rPr lang="en-US" altLang="zh-CN" sz="2335" b="1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</a:t>
                </a:r>
                <a:endParaRPr lang="en-US" altLang="zh-CN" sz="2335" b="1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marL="335280" indent="-335280" defTabSz="603250" eaLnBrk="0" hangingPunct="0">
                  <a:lnSpc>
                    <a:spcPct val="95000"/>
                  </a:lnSpc>
                  <a:buFont typeface="Symbol" panose="05050102010706020507" pitchFamily="18" charset="2"/>
                  <a:buAutoNum type="arabicPeriod"/>
                </a:pPr>
                <a:endParaRPr lang="en-US" altLang="zh-CN" sz="2335" b="1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65" name="Text Box 39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23625" y="14250"/>
                <a:ext cx="18540" cy="10029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lIns="50166" tIns="25080" rIns="50166" bIns="25080">
                <a:spAutoFit/>
              </a:bodyPr>
              <a:p>
                <a:pPr defTabSz="603250" eaLnBrk="0" hangingPunct="0">
                  <a:lnSpc>
                    <a:spcPct val="95000"/>
                  </a:lnSpc>
                  <a:buNone/>
                </a:pPr>
                <a:r>
                  <a:rPr lang="en-US" altLang="zh-CN" sz="2580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    </a:r>
                <a:endParaRPr lang="en-US" altLang="zh-CN" sz="2580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endParaRPr lang="en-US" altLang="zh-CN" sz="2580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r>
                  <a:rPr lang="en-US" altLang="zh-CN" sz="2580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    </a:r>
                <a:endParaRPr lang="en-US" altLang="zh-CN" sz="2580" b="1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endParaRPr lang="en-US" altLang="zh-CN" sz="2000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66" name="Text Box 40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23587" y="39859"/>
                <a:ext cx="18760" cy="8031"/>
              </a:xfrm>
              <a:prstGeom prst="rect">
                <a:avLst/>
              </a:prstGeom>
              <a:noFill/>
              <a:ln w="57150">
                <a:noFill/>
              </a:ln>
            </p:spPr>
            <p:txBody>
              <a:bodyPr lIns="50166" tIns="25080" rIns="50166" bIns="25080">
                <a:spAutoFit/>
              </a:bodyPr>
              <a:p>
                <a:pPr defTabSz="603250" eaLnBrk="0" hangingPunct="0">
                  <a:lnSpc>
                    <a:spcPct val="95000"/>
                  </a:lnSpc>
                  <a:buNone/>
                </a:pP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    </a: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endParaRPr lang="en-US" altLang="zh-CN" sz="2335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r>
                  <a:rPr lang="en-US" altLang="zh-CN" sz="2335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cs"/>
                  </a:rPr>
    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    </a:r>
                <a:endParaRPr lang="en-US" altLang="zh-CN" sz="2335" b="1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defTabSz="603250" eaLnBrk="0" hangingPunct="0">
                  <a:lnSpc>
                    <a:spcPct val="95000"/>
                  </a:lnSpc>
                  <a:buNone/>
                </a:pPr>
                <a:endParaRPr lang="en-US" altLang="zh-CN" sz="1580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068" name="Text Box 43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26545" y="12117"/>
                <a:ext cx="12067" cy="17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74988" tIns="37492" rIns="74988" bIns="37492">
                <a:spAutoFit/>
              </a:bodyPr>
              <a:p>
                <a:pPr algn="ctr">
                  <a:spcBef>
                    <a:spcPct val="50000"/>
                  </a:spcBef>
                  <a:buNone/>
                </a:pPr>
                <a:r>
                  <a:rPr lang="zh-CN" altLang="en-US" sz="7080" b="1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实验成果 </a:t>
                </a:r>
                <a:r>
                  <a:rPr lang="en-US" altLang="zh-CN" sz="7080" b="1" noProof="1" dirty="0">
                    <a:latin typeface="Calibri" panose="020F0502020204030204" charset="0"/>
                    <a:ea typeface="宋体" panose="02010600030101010101" pitchFamily="2" charset="-122"/>
                    <a:cs typeface="+mn-cs"/>
                  </a:rPr>
                  <a:t>Results</a:t>
                </a:r>
                <a:endParaRPr lang="en-US" altLang="zh-CN" sz="7080" b="1" noProof="1" dirty="0">
                  <a:latin typeface="Calibri" panose="020F0502020204030204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071" name="Text Box 49"/>
            <p:cNvSpPr txBox="1"/>
            <p:nvPr>
              <p:custDataLst>
                <p:tags r:id="rId21"/>
              </p:custDataLst>
            </p:nvPr>
          </p:nvSpPr>
          <p:spPr>
            <a:xfrm>
              <a:off x="37345" y="11365"/>
              <a:ext cx="5780" cy="399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74988" tIns="37492" rIns="74988" bIns="37492" anchor="t" anchorCtr="0">
              <a:spAutoFit/>
            </a:bodyPr>
            <a:p>
              <a:pPr algn="ctr">
                <a:spcBef>
                  <a:spcPct val="50000"/>
                </a:spcBef>
              </a:pPr>
              <a:r>
                <a:rPr lang="zh-CN" altLang="en-US" sz="6500" b="1" dirty="0">
                  <a:latin typeface="Calibri" panose="020F0502020204030204" charset="0"/>
                  <a:ea typeface="宋体" panose="02010600030101010101" pitchFamily="2" charset="-122"/>
                </a:rPr>
                <a:t>单位标识 </a:t>
              </a:r>
              <a:r>
                <a:rPr lang="en-US" altLang="zh-CN" sz="6500" b="1" dirty="0">
                  <a:latin typeface="Calibri" panose="020F0502020204030204" charset="0"/>
                  <a:ea typeface="宋体" panose="02010600030101010101" pitchFamily="2" charset="-122"/>
                </a:rPr>
                <a:t>Logo</a:t>
              </a:r>
              <a:endParaRPr lang="en-US" altLang="zh-CN" sz="6500" b="1" dirty="0">
                <a:latin typeface="Calibri" panose="020F0502020204030204" charset="0"/>
                <a:ea typeface="宋体" panose="02010600030101010101" pitchFamily="2" charset="-122"/>
              </a:endParaRPr>
            </a:p>
            <a:p>
              <a:pPr algn="ctr">
                <a:spcBef>
                  <a:spcPct val="50000"/>
                </a:spcBef>
              </a:pPr>
              <a:endParaRPr lang="en-US" altLang="zh-CN" sz="2000" dirty="0">
                <a:solidFill>
                  <a:srgbClr val="FF0000"/>
                </a:solidFill>
                <a:latin typeface="Calibri" panose="020F0502020204030204" charset="0"/>
                <a:ea typeface="宋体" panose="02010600030101010101" pitchFamily="2" charset="-122"/>
              </a:endParaRPr>
            </a:p>
          </p:txBody>
        </p:sp>
        <p:sp>
          <p:nvSpPr>
            <p:cNvPr id="5" name="Text Box 43"/>
            <p:cNvSpPr txBox="1"/>
            <p:nvPr>
              <p:custDataLst>
                <p:tags r:id="rId22"/>
              </p:custDataLst>
            </p:nvPr>
          </p:nvSpPr>
          <p:spPr>
            <a:xfrm>
              <a:off x="1473" y="4080"/>
              <a:ext cx="42610" cy="374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74988" tIns="37492" rIns="74988" bIns="37492">
              <a:spAutoFit/>
            </a:bodyPr>
            <a:p>
              <a:pPr algn="ctr">
                <a:lnSpc>
                  <a:spcPct val="60000"/>
                </a:lnSpc>
                <a:spcBef>
                  <a:spcPct val="50000"/>
                </a:spcBef>
                <a:buNone/>
              </a:pPr>
              <a:r>
                <a:rPr lang="en-US" altLang="zh-CN" sz="8800" b="1" spc="500" noProof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2026</a:t>
              </a:r>
              <a:r>
                <a:rPr lang="zh-CN" altLang="en-US" sz="8800" b="1" spc="500" noProof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第十一届超级电容器及相关化学电源</a:t>
              </a:r>
              <a:endParaRPr lang="zh-CN" altLang="en-US" sz="8800" b="1" spc="500" noProof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ctr">
                <a:lnSpc>
                  <a:spcPct val="60000"/>
                </a:lnSpc>
                <a:spcBef>
                  <a:spcPct val="50000"/>
                </a:spcBef>
                <a:buNone/>
              </a:pPr>
              <a:r>
                <a:rPr lang="zh-CN" altLang="en-US" sz="8800" b="1" spc="500" noProof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关键材料学术会议</a:t>
              </a:r>
              <a:endParaRPr lang="zh-CN" altLang="en-US" sz="8800" b="1" spc="500" noProof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074" name="文本框 8"/>
            <p:cNvSpPr txBox="1"/>
            <p:nvPr/>
          </p:nvSpPr>
          <p:spPr>
            <a:xfrm>
              <a:off x="39233" y="1340"/>
              <a:ext cx="6030" cy="212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/>
            <a:p>
              <a:pPr algn="ctr"/>
              <a:r>
                <a:rPr lang="en-US" altLang="zh-CN" sz="40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2026</a:t>
              </a:r>
              <a:r>
                <a:rPr lang="zh-CN" altLang="en-US" sz="40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年</a:t>
              </a:r>
              <a:r>
                <a:rPr lang="en-US" altLang="zh-CN" sz="40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10</a:t>
              </a:r>
              <a:r>
                <a:rPr lang="zh-CN" altLang="en-US" sz="40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月</a:t>
              </a:r>
              <a:endParaRPr lang="zh-CN" altLang="en-US" sz="40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  <a:p>
              <a:pPr algn="ctr"/>
              <a:r>
                <a:rPr lang="zh-CN" altLang="en-US" sz="40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中国</a:t>
              </a:r>
              <a:r>
                <a:rPr lang="en-US" altLang="zh-CN" sz="40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·</a:t>
              </a:r>
              <a:r>
                <a:rPr lang="zh-CN" altLang="en-US" sz="4000">
                  <a:solidFill>
                    <a:schemeClr val="bg1"/>
                  </a:solidFill>
                  <a:latin typeface="思源黑体 CN Bold" panose="020B0800000000000000" charset="-122"/>
                  <a:ea typeface="思源黑体 CN Bold" panose="020B0800000000000000" charset="-122"/>
                </a:rPr>
                <a:t>南京</a:t>
              </a:r>
              <a:endParaRPr lang="zh-CN" altLang="en-US" sz="400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</a:endParaRPr>
            </a:p>
          </p:txBody>
        </p:sp>
        <p:sp>
          <p:nvSpPr>
            <p:cNvPr id="2075" name="文本框 9"/>
            <p:cNvSpPr txBox="1"/>
            <p:nvPr/>
          </p:nvSpPr>
          <p:spPr>
            <a:xfrm>
              <a:off x="9555" y="4110"/>
              <a:ext cx="15118" cy="16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 anchorCtr="0">
              <a:spAutoFit/>
            </a:bodyPr>
            <a:p>
              <a:endParaRPr lang="zh-CN" altLang="en-US" sz="10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pic>
          <p:nvPicPr>
            <p:cNvPr id="6" name="图片 5" descr="南航logo"/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1359" y="677"/>
              <a:ext cx="2830" cy="283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commondata" val="eyJoZGlkIjoiMzYxY2NiOGY0NmE0NDExZjk1NzAwYWU4NTAwZmY5NGEifQ=="/>
  <p:tag name="resource_record_key" val="{&quot;13&quot;:[4364967]}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7076</Words>
  <Application>WPS 演示</Application>
  <PresentationFormat/>
  <Paragraphs>69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2" baseType="lpstr">
      <vt:lpstr>Arial</vt:lpstr>
      <vt:lpstr>宋体</vt:lpstr>
      <vt:lpstr>Wingdings</vt:lpstr>
      <vt:lpstr>Calibri</vt:lpstr>
      <vt:lpstr>Times New Roman</vt:lpstr>
      <vt:lpstr>Symbol</vt:lpstr>
      <vt:lpstr>微软雅黑</vt:lpstr>
      <vt:lpstr>思源黑体 CN Bold</vt:lpstr>
      <vt:lpstr>Arial Unicode MS</vt:lpstr>
      <vt:lpstr>默认设计模板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周 傅毅</cp:lastModifiedBy>
  <cp:revision>22</cp:revision>
  <dcterms:created xsi:type="dcterms:W3CDTF">2023-05-22T07:27:00Z</dcterms:created>
  <dcterms:modified xsi:type="dcterms:W3CDTF">2026-07-07T08:05:28Z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7A06F247FFD64114888B24004350F264_13</vt:lpwstr>
  </property>
</Properties>
</file>