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4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71"/>
    <p:restoredTop sz="94686"/>
  </p:normalViewPr>
  <p:slideViewPr>
    <p:cSldViewPr snapToGrid="0" showGuides="1">
      <p:cViewPr varScale="1">
        <p:scale>
          <a:sx n="105" d="100"/>
          <a:sy n="105" d="100"/>
        </p:scale>
        <p:origin x="40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EBE4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985"/>
            <a:ext cx="12192000" cy="6843395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0" y="1996440"/>
            <a:ext cx="12192000" cy="4861560"/>
          </a:xfrm>
          <a:prstGeom prst="rect">
            <a:avLst/>
          </a:prstGeom>
          <a:gradFill>
            <a:gsLst>
              <a:gs pos="0">
                <a:schemeClr val="accent1">
                  <a:lumMod val="10000"/>
                  <a:lumOff val="90000"/>
                  <a:alpha val="3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453675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latin typeface="思源黑体 CN Normal" panose="020B0400000000000000" pitchFamily="34" charset="-128"/>
                <a:ea typeface="思源黑体 CN Normal" panose="020B0400000000000000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NZ" altLang="zh-CN" dirty="0"/>
              <a:t>Click here to edit the subtitle</a:t>
            </a:r>
            <a:endParaRPr kumimoji="1"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206724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1" i="0">
                <a:latin typeface="思源黑体 CN Bold" panose="020B0800000000000000" pitchFamily="34" charset="-128"/>
                <a:ea typeface="思源黑体 CN Bold" panose="020B0800000000000000" pitchFamily="34" charset="-128"/>
              </a:defRPr>
            </a:lvl1pPr>
          </a:lstStyle>
          <a:p>
            <a:r>
              <a:rPr kumimoji="1" lang="en-NZ" altLang="zh-CN" dirty="0"/>
              <a:t>Click here to edit the title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rgbClr val="EBE4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Gemini_Generated_Image_vuangsvuangsvuan"/>
          <p:cNvPicPr>
            <a:picLocks noChangeAspect="1"/>
          </p:cNvPicPr>
          <p:nvPr userDrawn="1"/>
        </p:nvPicPr>
        <p:blipFill>
          <a:blip r:embed="rId2">
            <a:alphaModFix amt="90000"/>
          </a:blip>
          <a:stretch>
            <a:fillRect/>
          </a:stretch>
        </p:blipFill>
        <p:spPr>
          <a:xfrm>
            <a:off x="1270" y="0"/>
            <a:ext cx="12188825" cy="6858000"/>
          </a:xfrm>
          <a:prstGeom prst="rect">
            <a:avLst/>
          </a:prstGeom>
          <a:gradFill>
            <a:gsLst>
              <a:gs pos="0">
                <a:schemeClr val="accent1">
                  <a:lumMod val="10000"/>
                  <a:lumOff val="90000"/>
                  <a:alpha val="3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</p:spPr>
      </p:pic>
      <p:sp>
        <p:nvSpPr>
          <p:cNvPr id="12" name="矩形 11"/>
          <p:cNvSpPr/>
          <p:nvPr userDrawn="1"/>
        </p:nvSpPr>
        <p:spPr>
          <a:xfrm>
            <a:off x="-1905" y="635"/>
            <a:ext cx="12192000" cy="685736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2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1850" y="1368652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 b="1" i="0">
                <a:latin typeface="思源黑体 CN Bold" panose="020B0800000000000000" pitchFamily="34" charset="-128"/>
                <a:ea typeface="思源黑体 CN Bold" panose="020B0800000000000000" pitchFamily="34" charset="-128"/>
              </a:defRPr>
            </a:lvl1pPr>
          </a:lstStyle>
          <a:p>
            <a:r>
              <a:rPr kumimoji="1" lang="en-NZ" altLang="zh-CN" dirty="0"/>
              <a:t>Click here to edit the chapter title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248377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tx1">
                    <a:tint val="82000"/>
                  </a:schemeClr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en-NZ" altLang="zh-CN" dirty="0"/>
              <a:t>Click here to edit the chapter text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519D9F-E44F-AA41-AE5F-567F13518E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DF59E3-7D5A-4542-BDEC-5FA498D0D033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17" name="图片 16" descr="Gemini_Generated_Image_dulc4udulc4udulc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12177"/>
          <a:stretch>
            <a:fillRect/>
          </a:stretch>
        </p:blipFill>
        <p:spPr>
          <a:xfrm>
            <a:off x="252730" y="4973320"/>
            <a:ext cx="2750185" cy="1748155"/>
          </a:xfrm>
          <a:prstGeom prst="rect">
            <a:avLst/>
          </a:prstGeom>
        </p:spPr>
      </p:pic>
      <p:pic>
        <p:nvPicPr>
          <p:cNvPr id="13" name="图片 12" descr="会旗正面 - 最新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16869" t="19515" r="18729" b="25872"/>
          <a:stretch>
            <a:fillRect/>
          </a:stretch>
        </p:blipFill>
        <p:spPr>
          <a:xfrm>
            <a:off x="184150" y="5695315"/>
            <a:ext cx="1179830" cy="9321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943200"/>
            <a:ext cx="10515600" cy="812800"/>
          </a:xfrm>
          <a:prstGeom prst="rect">
            <a:avLst/>
          </a:prstGeom>
        </p:spPr>
        <p:txBody>
          <a:bodyPr/>
          <a:lstStyle/>
          <a:p>
            <a:r>
              <a:rPr kumimoji="1" lang="en-NZ" altLang="zh-CN" dirty="0"/>
              <a:t>Click here to edit the title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1086"/>
            <a:ext cx="10515600" cy="4421190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en-NZ" altLang="zh-CN" dirty="0"/>
              <a:t>Click here to edit the text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Level 2</a:t>
            </a:r>
            <a:endParaRPr kumimoji="1" lang="zh-CN" altLang="en-US" dirty="0"/>
          </a:p>
          <a:p>
            <a:pPr lvl="2"/>
            <a:r>
              <a:rPr kumimoji="1" lang="en-US" altLang="zh-CN" dirty="0"/>
              <a:t>Level 3</a:t>
            </a:r>
            <a:endParaRPr kumimoji="1" lang="zh-CN" altLang="en-US" dirty="0"/>
          </a:p>
          <a:p>
            <a:pPr lvl="3"/>
            <a:r>
              <a:rPr kumimoji="1" lang="en-US" altLang="zh-CN" dirty="0"/>
              <a:t>Level 4</a:t>
            </a:r>
            <a:endParaRPr kumimoji="1" lang="zh-CN" altLang="en-US" dirty="0"/>
          </a:p>
          <a:p>
            <a:pPr lvl="4"/>
            <a:r>
              <a:rPr kumimoji="1" lang="en-US" altLang="zh-CN" dirty="0"/>
              <a:t>Level 5</a:t>
            </a:r>
            <a:endParaRPr kumimoji="1" lang="zh-CN" altLang="en-US" dirty="0"/>
          </a:p>
          <a:p>
            <a:pPr lvl="4"/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519D9F-E44F-AA41-AE5F-567F13518E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DF59E3-7D5A-4542-BDEC-5FA498D0D033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4445"/>
            <a:ext cx="12192000" cy="8070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6061075"/>
            <a:ext cx="12192000" cy="79692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1106805"/>
            <a:ext cx="10515600" cy="812801"/>
          </a:xfrm>
        </p:spPr>
        <p:txBody>
          <a:bodyPr/>
          <a:lstStyle/>
          <a:p>
            <a:r>
              <a:rPr kumimoji="1" lang="en-NZ" altLang="zh-CN" dirty="0"/>
              <a:t>Click here to edit the title</a:t>
            </a:r>
            <a:endParaRPr kumimoji="1"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19D9F-E44F-AA41-AE5F-567F13518E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DF59E3-7D5A-4542-BDEC-5FA498D0D03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9788" y="946603"/>
            <a:ext cx="10515600" cy="823912"/>
          </a:xfrm>
          <a:prstGeom prst="rect">
            <a:avLst/>
          </a:prstGeom>
        </p:spPr>
        <p:txBody>
          <a:bodyPr/>
          <a:lstStyle/>
          <a:p>
            <a:r>
              <a:rPr kumimoji="1" lang="en-NZ" altLang="zh-CN" dirty="0"/>
              <a:t>Click here to edit the title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908623"/>
            <a:ext cx="5157787" cy="55372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0" i="0">
                <a:latin typeface="思源黑体 CN Medium" panose="020B0600000000000000" pitchFamily="34" charset="-128"/>
                <a:ea typeface="思源黑体 CN Medium" panose="020B0600000000000000" pitchFamily="34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NZ" altLang="zh-CN" dirty="0"/>
              <a:t>Click here to edit the text</a:t>
            </a:r>
            <a:endParaRPr kumimoji="1"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8490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思源黑体 CN Regular" panose="020B0500000000000000" pitchFamily="34" charset="-128"/>
                <a:ea typeface="思源黑体 CN Regular" panose="020B0500000000000000" pitchFamily="34" charset="-128"/>
              </a:defRPr>
            </a:lvl1pPr>
          </a:lstStyle>
          <a:p>
            <a:pPr lvl="0"/>
            <a:r>
              <a:rPr kumimoji="1" lang="en-NZ" altLang="zh-CN" dirty="0"/>
              <a:t>Click here to edit the text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Level 2</a:t>
            </a:r>
            <a:endParaRPr kumimoji="1" lang="zh-CN" altLang="en-US" dirty="0"/>
          </a:p>
          <a:p>
            <a:pPr lvl="2"/>
            <a:r>
              <a:rPr kumimoji="1" lang="en-US" altLang="zh-CN" dirty="0"/>
              <a:t>Level 3</a:t>
            </a:r>
            <a:endParaRPr kumimoji="1" lang="zh-CN" altLang="en-US" dirty="0"/>
          </a:p>
          <a:p>
            <a:pPr lvl="3"/>
            <a:r>
              <a:rPr kumimoji="1" lang="en-US" altLang="zh-CN" dirty="0"/>
              <a:t>Level 4</a:t>
            </a:r>
            <a:endParaRPr kumimoji="1" lang="zh-CN" altLang="en-US" dirty="0"/>
          </a:p>
          <a:p>
            <a:pPr lvl="4"/>
            <a:r>
              <a:rPr kumimoji="1" lang="en-US" altLang="zh-CN" dirty="0"/>
              <a:t>Level 5</a:t>
            </a:r>
            <a:endParaRPr kumimoji="1" lang="zh-CN" altLang="en-US" dirty="0"/>
          </a:p>
          <a:p>
            <a:pPr lvl="4"/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908623"/>
            <a:ext cx="5183188" cy="55372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0" i="0">
                <a:latin typeface="思源黑体 CN Medium" panose="020B0600000000000000" pitchFamily="34" charset="-128"/>
                <a:ea typeface="思源黑体 CN Medium" panose="020B0600000000000000" pitchFamily="34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NZ" altLang="zh-CN" dirty="0"/>
              <a:t>Click here to edit the text</a:t>
            </a:r>
            <a:endParaRPr kumimoji="1"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8490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思源黑体 CN Medium" panose="020B0600000000000000" pitchFamily="34" charset="-128"/>
                <a:ea typeface="思源黑体 CN Medium" panose="020B0600000000000000" pitchFamily="34" charset="-128"/>
              </a:defRPr>
            </a:lvl1pPr>
          </a:lstStyle>
          <a:p>
            <a:pPr lvl="0"/>
            <a:r>
              <a:rPr kumimoji="1" lang="en-NZ" altLang="zh-CN" dirty="0"/>
              <a:t>Click here to edit the text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Level 2</a:t>
            </a:r>
            <a:endParaRPr kumimoji="1" lang="zh-CN" altLang="en-US" dirty="0"/>
          </a:p>
          <a:p>
            <a:pPr lvl="2"/>
            <a:r>
              <a:rPr kumimoji="1" lang="en-US" altLang="zh-CN" dirty="0"/>
              <a:t>Level 3</a:t>
            </a:r>
            <a:endParaRPr kumimoji="1" lang="zh-CN" altLang="en-US" dirty="0"/>
          </a:p>
          <a:p>
            <a:pPr lvl="3"/>
            <a:r>
              <a:rPr kumimoji="1" lang="en-US" altLang="zh-CN" dirty="0"/>
              <a:t>Level 4</a:t>
            </a:r>
            <a:endParaRPr kumimoji="1" lang="zh-CN" altLang="en-US" dirty="0"/>
          </a:p>
          <a:p>
            <a:pPr lvl="4"/>
            <a:r>
              <a:rPr kumimoji="1" lang="en-US" altLang="zh-CN" dirty="0"/>
              <a:t>Level 5</a:t>
            </a:r>
            <a:endParaRPr kumimoji="1" lang="zh-CN" altLang="en-US" dirty="0"/>
          </a:p>
          <a:p>
            <a:pPr lvl="4"/>
            <a:endParaRPr kumimoji="1"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519D9F-E44F-AA41-AE5F-567F13518E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DF59E3-7D5A-4542-BDEC-5FA498D0D033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4445"/>
            <a:ext cx="12192000" cy="8070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7188" cy="962932"/>
          </a:xfrm>
          <a:prstGeom prst="rect">
            <a:avLst/>
          </a:prstGeom>
        </p:spPr>
        <p:txBody>
          <a:bodyPr/>
          <a:lstStyle/>
          <a:p>
            <a:r>
              <a:rPr kumimoji="1" lang="en-NZ" altLang="zh-CN" dirty="0"/>
              <a:t>Click here to edit the title</a:t>
            </a:r>
            <a:endParaRPr kumimoji="1"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B519D9F-E44F-AA41-AE5F-567F13518E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DF59E3-7D5A-4542-BDEC-5FA498D0D033}" type="slidenum">
              <a:rPr kumimoji="1" lang="zh-CN" altLang="en-US" smtClean="0"/>
            </a:fld>
            <a:endParaRPr kumimoji="1" lang="zh-CN" altLang="en-US"/>
          </a:p>
        </p:txBody>
      </p:sp>
      <p:sp>
        <p:nvSpPr>
          <p:cNvPr id="31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8200" y="1414019"/>
            <a:ext cx="5157787" cy="55372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0" i="0">
                <a:latin typeface="思源黑体 CN Medium" panose="020B0600000000000000" pitchFamily="34" charset="-128"/>
                <a:ea typeface="思源黑体 CN Medium" panose="020B0600000000000000" pitchFamily="34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NZ" altLang="zh-CN" dirty="0"/>
              <a:t>Click here to edit the text</a:t>
            </a:r>
            <a:endParaRPr kumimoji="1" lang="zh-CN" altLang="en-US" dirty="0"/>
          </a:p>
        </p:txBody>
      </p:sp>
      <p:sp>
        <p:nvSpPr>
          <p:cNvPr id="32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8200" y="2043161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思源黑体 CN Regular" panose="020B0500000000000000" pitchFamily="34" charset="-128"/>
                <a:ea typeface="思源黑体 CN Regular" panose="020B0500000000000000" pitchFamily="34" charset="-128"/>
              </a:defRPr>
            </a:lvl1pPr>
          </a:lstStyle>
          <a:p>
            <a:pPr lvl="0"/>
            <a:r>
              <a:rPr kumimoji="1" lang="en-NZ" altLang="zh-CN" dirty="0"/>
              <a:t>Click here to edit the text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Level 2</a:t>
            </a:r>
            <a:endParaRPr kumimoji="1" lang="zh-CN" altLang="en-US" dirty="0"/>
          </a:p>
          <a:p>
            <a:pPr lvl="2"/>
            <a:r>
              <a:rPr kumimoji="1" lang="en-US" altLang="zh-CN" dirty="0"/>
              <a:t>Level 3</a:t>
            </a:r>
            <a:endParaRPr kumimoji="1" lang="zh-CN" altLang="en-US" dirty="0"/>
          </a:p>
          <a:p>
            <a:pPr lvl="3"/>
            <a:r>
              <a:rPr kumimoji="1" lang="en-US" altLang="zh-CN" dirty="0"/>
              <a:t>Level 4</a:t>
            </a:r>
            <a:endParaRPr kumimoji="1" lang="zh-CN" altLang="en-US" dirty="0"/>
          </a:p>
          <a:p>
            <a:pPr lvl="4"/>
            <a:r>
              <a:rPr kumimoji="1" lang="en-US" altLang="zh-CN" dirty="0"/>
              <a:t>Level 5</a:t>
            </a:r>
            <a:endParaRPr kumimoji="1" lang="zh-CN" altLang="en-US" dirty="0"/>
          </a:p>
          <a:p>
            <a:pPr lvl="4"/>
            <a:endParaRPr kumimoji="1" lang="zh-CN" altLang="en-US" dirty="0"/>
          </a:p>
        </p:txBody>
      </p:sp>
      <p:sp>
        <p:nvSpPr>
          <p:cNvPr id="33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0612" y="1414019"/>
            <a:ext cx="5183188" cy="55372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0" i="0">
                <a:latin typeface="思源黑体 CN Medium" panose="020B0600000000000000" pitchFamily="34" charset="-128"/>
                <a:ea typeface="思源黑体 CN Medium" panose="020B0600000000000000" pitchFamily="34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NZ" altLang="zh-CN" dirty="0"/>
              <a:t>Click here to edit the text</a:t>
            </a:r>
            <a:endParaRPr kumimoji="1" lang="zh-CN" altLang="en-US" dirty="0"/>
          </a:p>
        </p:txBody>
      </p:sp>
      <p:sp>
        <p:nvSpPr>
          <p:cNvPr id="34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0612" y="2043161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思源黑体 CN Medium" panose="020B0600000000000000" pitchFamily="34" charset="-128"/>
                <a:ea typeface="思源黑体 CN Medium" panose="020B0600000000000000" pitchFamily="34" charset="-128"/>
              </a:defRPr>
            </a:lvl1pPr>
          </a:lstStyle>
          <a:p>
            <a:pPr lvl="0"/>
            <a:r>
              <a:rPr kumimoji="1" lang="en-NZ" altLang="zh-CN" dirty="0"/>
              <a:t>Click here to edit the text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Level 2</a:t>
            </a:r>
            <a:endParaRPr kumimoji="1" lang="zh-CN" altLang="en-US" dirty="0"/>
          </a:p>
          <a:p>
            <a:pPr lvl="2"/>
            <a:r>
              <a:rPr kumimoji="1" lang="en-US" altLang="zh-CN" dirty="0"/>
              <a:t>Level 3</a:t>
            </a:r>
            <a:endParaRPr kumimoji="1" lang="zh-CN" altLang="en-US" dirty="0"/>
          </a:p>
          <a:p>
            <a:pPr lvl="3"/>
            <a:r>
              <a:rPr kumimoji="1" lang="en-US" altLang="zh-CN" dirty="0"/>
              <a:t>Level 4</a:t>
            </a:r>
            <a:endParaRPr kumimoji="1" lang="zh-CN" altLang="en-US" dirty="0"/>
          </a:p>
          <a:p>
            <a:pPr lvl="4"/>
            <a:r>
              <a:rPr kumimoji="1" lang="en-US" altLang="zh-CN" dirty="0"/>
              <a:t>Level 5</a:t>
            </a:r>
            <a:endParaRPr kumimoji="1" lang="zh-CN" altLang="en-US" dirty="0"/>
          </a:p>
          <a:p>
            <a:pPr lvl="4"/>
            <a:endParaRPr kumimoji="1"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6050915"/>
            <a:ext cx="12192000" cy="8070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rgbClr val="EBE4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Gemini_Generated_Image_gm58z9gm58z9gm58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0466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7320915" y="266700"/>
            <a:ext cx="4733925" cy="188404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kumimoji="1" lang="en-NZ" altLang="zh-CN" dirty="0"/>
              <a:t>Click here to edit the conclusion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en-NZ" altLang="zh-CN" dirty="0"/>
              <a:t>Click here to edit the master header style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en-NZ" altLang="zh-CN" dirty="0"/>
              <a:t>Click here to edit the text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Level 2</a:t>
            </a:r>
            <a:endParaRPr kumimoji="1" lang="zh-CN" altLang="en-US" dirty="0"/>
          </a:p>
          <a:p>
            <a:pPr lvl="2"/>
            <a:r>
              <a:rPr kumimoji="1" lang="en-US" altLang="zh-CN" dirty="0"/>
              <a:t>Level 3</a:t>
            </a:r>
            <a:endParaRPr kumimoji="1" lang="zh-CN" altLang="en-US" dirty="0"/>
          </a:p>
          <a:p>
            <a:pPr lvl="3"/>
            <a:r>
              <a:rPr kumimoji="1" lang="en-US" altLang="zh-CN" dirty="0"/>
              <a:t>Level 4</a:t>
            </a:r>
            <a:endParaRPr kumimoji="1" lang="zh-CN" altLang="en-US" dirty="0"/>
          </a:p>
          <a:p>
            <a:pPr lvl="4"/>
            <a:r>
              <a:rPr kumimoji="1" lang="en-US" altLang="zh-CN" dirty="0"/>
              <a:t>Level 5</a:t>
            </a:r>
            <a:endParaRPr kumimoji="1" lang="zh-CN" altLang="en-US" dirty="0"/>
          </a:p>
          <a:p>
            <a:pPr lvl="4"/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思源黑体 CN Normal" panose="020B0400000000000000" pitchFamily="34" charset="-128"/>
                <a:ea typeface="思源黑体 CN Normal" panose="020B0400000000000000" pitchFamily="34" charset="-128"/>
              </a:defRPr>
            </a:lvl1pPr>
          </a:lstStyle>
          <a:p>
            <a:fld id="{3B519D9F-E44F-AA41-AE5F-567F13518E2F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Barlow Condensed Medium" pitchFamily="2" charset="0"/>
              </a:defRPr>
            </a:lvl1pPr>
          </a:lstStyle>
          <a:p>
            <a:fld id="{40DF59E3-7D5A-4542-BDEC-5FA498D0D033}" type="slidenum">
              <a:rPr kumimoji="1" lang="zh-CN" altLang="en-US" smtClean="0"/>
            </a:fld>
            <a:endParaRPr kumimoji="1"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>
              <a:lumMod val="85000"/>
              <a:lumOff val="15000"/>
            </a:schemeClr>
          </a:solidFill>
          <a:latin typeface="思源黑体 CN Bold" panose="020B0800000000000000" pitchFamily="34" charset="-128"/>
          <a:ea typeface="思源黑体 CN Bold" panose="020B0800000000000000" pitchFamily="34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>
              <a:lumMod val="85000"/>
              <a:lumOff val="15000"/>
            </a:schemeClr>
          </a:solidFill>
          <a:latin typeface="思源黑体 CN Medium" panose="020B0600000000000000" pitchFamily="34" charset="-128"/>
          <a:ea typeface="思源黑体 CN Medium" panose="020B06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思源黑体 CN Regular" panose="020B0500000000000000" pitchFamily="34" charset="-128"/>
          <a:ea typeface="思源黑体 CN Regular" panose="020B05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思源黑体 CN Regular" panose="020B0500000000000000" pitchFamily="34" charset="-128"/>
          <a:ea typeface="思源黑体 CN Regular" panose="020B05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思源黑体 CN Normal" panose="020B0400000000000000" pitchFamily="34" charset="-128"/>
          <a:ea typeface="思源黑体 CN Normal" panose="020B04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思源黑体 CN Normal" panose="020B0400000000000000" pitchFamily="34" charset="-128"/>
          <a:ea typeface="思源黑体 CN Normal" panose="020B04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2077403"/>
            <a:ext cx="9144000" cy="2387600"/>
          </a:xfrm>
        </p:spPr>
        <p:txBody>
          <a:bodyPr/>
          <a:lstStyle/>
          <a:p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557078"/>
            <a:ext cx="9144000" cy="1655762"/>
          </a:xfrm>
        </p:spPr>
        <p:txBody>
          <a:bodyPr/>
          <a:lstStyle/>
          <a:p>
            <a:endParaRPr kumimoji="1"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内容占位符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-Times New Roman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主题​​</Template>
  <TotalTime>0</TotalTime>
  <Words>0</Words>
  <Application>WPS 演示</Application>
  <PresentationFormat>Widescreen</PresentationFormat>
  <Paragraphs>0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32" baseType="lpstr">
      <vt:lpstr>Arial</vt:lpstr>
      <vt:lpstr>宋体</vt:lpstr>
      <vt:lpstr>Wingdings</vt:lpstr>
      <vt:lpstr>思源黑体 CN Normal</vt:lpstr>
      <vt:lpstr>黑体</vt:lpstr>
      <vt:lpstr>Barlow Condensed Medium</vt:lpstr>
      <vt:lpstr>思源黑体 CN Bold</vt:lpstr>
      <vt:lpstr>思源黑体 CN Medium</vt:lpstr>
      <vt:lpstr>思源黑体 CN Regular</vt:lpstr>
      <vt:lpstr>KSOFD72470BC</vt:lpstr>
      <vt:lpstr>KSOF954951BB</vt:lpstr>
      <vt:lpstr>微软雅黑</vt:lpstr>
      <vt:lpstr>Arial Unicode MS</vt:lpstr>
      <vt:lpstr>Calibri</vt:lpstr>
      <vt:lpstr>思源黑体 CN Bold</vt:lpstr>
      <vt:lpstr>思源黑体 CN Medium</vt:lpstr>
      <vt:lpstr>思源黑体 CN Normal</vt:lpstr>
      <vt:lpstr>思源黑体 CN Regular</vt:lpstr>
      <vt:lpstr>KSOFDDF4E7ED</vt:lpstr>
      <vt:lpstr>KSOF28C8607A</vt:lpstr>
      <vt:lpstr>方正大黑体_GBK</vt:lpstr>
      <vt:lpstr>Mona Medium</vt:lpstr>
      <vt:lpstr>方正宝黑体 简 Medium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</cp:lastModifiedBy>
  <cp:revision>24</cp:revision>
  <dcterms:created xsi:type="dcterms:W3CDTF">2025-02-18T04:53:00Z</dcterms:created>
  <dcterms:modified xsi:type="dcterms:W3CDTF">2026-08-31T07:39:59Z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C77E32F666184350BCEE91676E78D7AF_13</vt:lpwstr>
  </property>
  <property fmtid="{D5CDD505-2E9C-101B-9397-08002B2CF9AE}" pid="3" name="KSOProductBuildVer">
    <vt:lpwstr>2052-12.1.0.28043</vt:lpwstr>
  </property>
</Properties>
</file>