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1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0C0D8-18EF-1B85-BDEB-7FCC179AA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altLang="zh-CN"/>
              <a:t>Click to edit Master title style</a:t>
            </a:r>
            <a:endParaRPr lang="zh-CN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A0DBEE-847E-522C-A2F0-839D3DBF74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ED065-ED1D-F4F4-AFB1-B6515524D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26FBF-7A8C-41D7-B384-E6947FB30FC7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BAE52-250A-6534-E36F-9BE1F3BA6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E51F2-7B3A-B34F-A3EB-1CB21AD69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EB3EF-244B-464C-9407-B44021FFC4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110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787CB-2585-0F37-7F21-E5B729695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E9821-BE80-3B9B-B845-8D8ACFE23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altLang="zh-CN"/>
              <a:t>Click to edit Master text styles</a:t>
            </a:r>
          </a:p>
          <a:p>
            <a:pPr lvl="1"/>
            <a:r>
              <a:rPr lang="en-GB" altLang="zh-CN"/>
              <a:t>Second level</a:t>
            </a:r>
          </a:p>
          <a:p>
            <a:pPr lvl="2"/>
            <a:r>
              <a:rPr lang="en-GB" altLang="zh-CN"/>
              <a:t>Third level</a:t>
            </a:r>
          </a:p>
          <a:p>
            <a:pPr lvl="3"/>
            <a:r>
              <a:rPr lang="en-GB" altLang="zh-CN"/>
              <a:t>Fourth level</a:t>
            </a:r>
          </a:p>
          <a:p>
            <a:pPr lvl="4"/>
            <a:r>
              <a:rPr lang="en-GB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64DC1-48A6-6EDB-BE98-D44807E4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26FBF-7A8C-41D7-B384-E6947FB30FC7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5F523-C40B-985C-2090-AA63F2FD4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204A6-8316-86FB-0F4E-7A70F6D85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EB3EF-244B-464C-9407-B44021FFC4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998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4AAEA-A2E4-04EF-1F1D-57429D8C7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075E69-3ECA-608B-2ED4-6787D442C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FBC11-F004-E7D2-AE3E-DB06857F9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26FBF-7A8C-41D7-B384-E6947FB30FC7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712F9-381A-7A9E-CD75-5EEB9C3C6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63663-8FA9-4C5C-D8C8-AA1EBFC42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EB3EF-244B-464C-9407-B44021FFC4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849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442C3-7BDB-79E2-AD3A-C10A265F0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DA316-3C65-7C61-2B87-FDD00288A3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 altLang="zh-CN"/>
              <a:t>Click to edit Master text styles</a:t>
            </a:r>
          </a:p>
          <a:p>
            <a:pPr lvl="1"/>
            <a:r>
              <a:rPr lang="en-GB" altLang="zh-CN"/>
              <a:t>Second level</a:t>
            </a:r>
          </a:p>
          <a:p>
            <a:pPr lvl="2"/>
            <a:r>
              <a:rPr lang="en-GB" altLang="zh-CN"/>
              <a:t>Third level</a:t>
            </a:r>
          </a:p>
          <a:p>
            <a:pPr lvl="3"/>
            <a:r>
              <a:rPr lang="en-GB" altLang="zh-CN"/>
              <a:t>Fourth level</a:t>
            </a:r>
          </a:p>
          <a:p>
            <a:pPr lvl="4"/>
            <a:r>
              <a:rPr lang="en-GB" altLang="zh-CN"/>
              <a:t>Fifth level</a:t>
            </a:r>
            <a:endParaRPr lang="zh-CN" alt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638A49-B357-CA92-4DBA-D68CF6EFCC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 altLang="zh-CN"/>
              <a:t>Click to edit Master text styles</a:t>
            </a:r>
          </a:p>
          <a:p>
            <a:pPr lvl="1"/>
            <a:r>
              <a:rPr lang="en-GB" altLang="zh-CN"/>
              <a:t>Second level</a:t>
            </a:r>
          </a:p>
          <a:p>
            <a:pPr lvl="2"/>
            <a:r>
              <a:rPr lang="en-GB" altLang="zh-CN"/>
              <a:t>Third level</a:t>
            </a:r>
          </a:p>
          <a:p>
            <a:pPr lvl="3"/>
            <a:r>
              <a:rPr lang="en-GB" altLang="zh-CN"/>
              <a:t>Fourth level</a:t>
            </a:r>
          </a:p>
          <a:p>
            <a:pPr lvl="4"/>
            <a:r>
              <a:rPr lang="en-GB" altLang="zh-CN"/>
              <a:t>Fifth level</a:t>
            </a:r>
            <a:endParaRPr lang="zh-CN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BF744D-78C6-F2D6-F77D-3901BC636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26FBF-7A8C-41D7-B384-E6947FB30FC7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6CAA0-4DF7-94C2-79ED-D0FF73BF8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1B3922-36C3-307D-EF55-A08EB32B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EB3EF-244B-464C-9407-B44021FFC4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847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3A9D2-0FC0-3C84-5539-C34AE3DA5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DB348-0EB2-39CC-0B74-B1F25748B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ED7424-2FA6-5A07-498C-E3178D3B3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 altLang="zh-CN"/>
              <a:t>Click to edit Master text styles</a:t>
            </a:r>
          </a:p>
          <a:p>
            <a:pPr lvl="1"/>
            <a:r>
              <a:rPr lang="en-GB" altLang="zh-CN"/>
              <a:t>Second level</a:t>
            </a:r>
          </a:p>
          <a:p>
            <a:pPr lvl="2"/>
            <a:r>
              <a:rPr lang="en-GB" altLang="zh-CN"/>
              <a:t>Third level</a:t>
            </a:r>
          </a:p>
          <a:p>
            <a:pPr lvl="3"/>
            <a:r>
              <a:rPr lang="en-GB" altLang="zh-CN"/>
              <a:t>Fourth level</a:t>
            </a:r>
          </a:p>
          <a:p>
            <a:pPr lvl="4"/>
            <a:r>
              <a:rPr lang="en-GB" altLang="zh-CN"/>
              <a:t>Fifth level</a:t>
            </a:r>
            <a:endParaRPr lang="zh-CN" alt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ACB007-A1F2-84BF-82B8-4ECD6EBC3E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66A5EC-3F99-DB7F-DD4B-8E84B7C6B4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 altLang="zh-CN"/>
              <a:t>Click to edit Master text styles</a:t>
            </a:r>
          </a:p>
          <a:p>
            <a:pPr lvl="1"/>
            <a:r>
              <a:rPr lang="en-GB" altLang="zh-CN"/>
              <a:t>Second level</a:t>
            </a:r>
          </a:p>
          <a:p>
            <a:pPr lvl="2"/>
            <a:r>
              <a:rPr lang="en-GB" altLang="zh-CN"/>
              <a:t>Third level</a:t>
            </a:r>
          </a:p>
          <a:p>
            <a:pPr lvl="3"/>
            <a:r>
              <a:rPr lang="en-GB" altLang="zh-CN"/>
              <a:t>Fourth level</a:t>
            </a:r>
          </a:p>
          <a:p>
            <a:pPr lvl="4"/>
            <a:r>
              <a:rPr lang="en-GB" altLang="zh-CN"/>
              <a:t>Fifth level</a:t>
            </a:r>
            <a:endParaRPr lang="zh-CN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25A0EE-F0E9-E9AF-25A4-D56F427A3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26FBF-7A8C-41D7-B384-E6947FB30FC7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A75ABD-8491-B91B-AA9F-27F4DBAF2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2CDB7F-EF0F-BBCB-4E57-1FA9AC988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EB3EF-244B-464C-9407-B44021FFC4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364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989F9-93D3-064A-0A55-7D567B97C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7813BE-710D-85ED-618F-9D544E943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26FBF-7A8C-41D7-B384-E6947FB30FC7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C4E265-AB05-33EF-C488-7EEB60D9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93D7DC-8BD3-1779-70DC-3E25198D2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EB3EF-244B-464C-9407-B44021FFC4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898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4C74A3-23EF-5F40-EB7D-9F720FB01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26FBF-7A8C-41D7-B384-E6947FB30FC7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1A16D0-DD35-C7EB-72A1-81F43D1B0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30102-C39D-8118-91E5-42133EA41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EB3EF-244B-464C-9407-B44021FFC4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75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A99A7-48D2-86B1-DA3E-D6011B57F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88221-21C3-820C-6AAF-4C4E6623D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altLang="zh-CN"/>
              <a:t>Click to edit Master text styles</a:t>
            </a:r>
          </a:p>
          <a:p>
            <a:pPr lvl="1"/>
            <a:r>
              <a:rPr lang="en-GB" altLang="zh-CN"/>
              <a:t>Second level</a:t>
            </a:r>
          </a:p>
          <a:p>
            <a:pPr lvl="2"/>
            <a:r>
              <a:rPr lang="en-GB" altLang="zh-CN"/>
              <a:t>Third level</a:t>
            </a:r>
          </a:p>
          <a:p>
            <a:pPr lvl="3"/>
            <a:r>
              <a:rPr lang="en-GB" altLang="zh-CN"/>
              <a:t>Fourth level</a:t>
            </a:r>
          </a:p>
          <a:p>
            <a:pPr lvl="4"/>
            <a:r>
              <a:rPr lang="en-GB" altLang="zh-CN"/>
              <a:t>Fifth level</a:t>
            </a:r>
            <a:endParaRPr lang="zh-CN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E0136-D540-3524-7AE5-DB365997B8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BF6EB6-5A15-61D6-CF50-7AB795A8D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26FBF-7A8C-41D7-B384-E6947FB30FC7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AC0E0-A11D-9593-616F-850BFB2FE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6FDAE4-B031-F56F-DB12-FD6545824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EB3EF-244B-464C-9407-B44021FFC4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394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A094E-95A2-E7A9-307B-CA248B78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altLang="zh-CN"/>
              <a:t>Click to edit Master title style</a:t>
            </a:r>
            <a:endParaRPr lang="zh-CN" alt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114E33-4465-DBDD-AF38-00E80E598B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CF8DE-249A-8804-A41B-81BD46C32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5CC4AC-DD9C-634C-7256-85D6C69CE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26FBF-7A8C-41D7-B384-E6947FB30FC7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2C93AE-2627-943E-2EAD-F4FF33462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272105-7FCC-C1C0-610E-62E516E0D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EB3EF-244B-464C-9407-B44021FFC4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853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2AD39-91E8-08B5-5DAF-25004CDE0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238F12-CC5D-C281-C714-3A1DB918B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altLang="zh-CN"/>
              <a:t>Click to edit Master text styles</a:t>
            </a:r>
          </a:p>
          <a:p>
            <a:pPr lvl="1"/>
            <a:r>
              <a:rPr lang="en-GB" altLang="zh-CN"/>
              <a:t>Second level</a:t>
            </a:r>
          </a:p>
          <a:p>
            <a:pPr lvl="2"/>
            <a:r>
              <a:rPr lang="en-GB" altLang="zh-CN"/>
              <a:t>Third level</a:t>
            </a:r>
          </a:p>
          <a:p>
            <a:pPr lvl="3"/>
            <a:r>
              <a:rPr lang="en-GB" altLang="zh-CN"/>
              <a:t>Fourth level</a:t>
            </a:r>
          </a:p>
          <a:p>
            <a:pPr lvl="4"/>
            <a:r>
              <a:rPr lang="en-GB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DCA9A-6B4A-D980-E896-A416968C7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26FBF-7A8C-41D7-B384-E6947FB30FC7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32782-A8DC-EF15-7E4E-51399A217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11E06-926A-3B7F-FB0B-9D552B15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EB3EF-244B-464C-9407-B44021FFC4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994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E9E864-3086-3AAB-25F6-3BAFBD427E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8DAFD-C0F2-9721-31B2-D04B03389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 altLang="zh-CN"/>
              <a:t>Click to edit Master text styles</a:t>
            </a:r>
          </a:p>
          <a:p>
            <a:pPr lvl="1"/>
            <a:r>
              <a:rPr lang="en-GB" altLang="zh-CN"/>
              <a:t>Second level</a:t>
            </a:r>
          </a:p>
          <a:p>
            <a:pPr lvl="2"/>
            <a:r>
              <a:rPr lang="en-GB" altLang="zh-CN"/>
              <a:t>Third level</a:t>
            </a:r>
          </a:p>
          <a:p>
            <a:pPr lvl="3"/>
            <a:r>
              <a:rPr lang="en-GB" altLang="zh-CN"/>
              <a:t>Fourth level</a:t>
            </a:r>
          </a:p>
          <a:p>
            <a:pPr lvl="4"/>
            <a:r>
              <a:rPr lang="en-GB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C7710D-EF73-93B8-2027-D15D6374E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26FBF-7A8C-41D7-B384-E6947FB30FC7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9E09E-7D03-7F24-F78C-78B4A3491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D97E1-E73C-B724-4D66-54DB61950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EB3EF-244B-464C-9407-B44021FFC4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6685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B92F9-B104-94BC-E5CF-554F5B7B2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A1AEA-87CC-0388-2D72-AB8E4F04A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altLang="zh-CN"/>
              <a:t>Click to edit Master text styles</a:t>
            </a:r>
          </a:p>
          <a:p>
            <a:pPr lvl="1"/>
            <a:r>
              <a:rPr lang="en-GB" altLang="zh-CN"/>
              <a:t>Second level</a:t>
            </a:r>
          </a:p>
          <a:p>
            <a:pPr lvl="2"/>
            <a:r>
              <a:rPr lang="en-GB" altLang="zh-CN"/>
              <a:t>Third level</a:t>
            </a:r>
          </a:p>
          <a:p>
            <a:pPr lvl="3"/>
            <a:r>
              <a:rPr lang="en-GB" altLang="zh-CN"/>
              <a:t>Fourth level</a:t>
            </a:r>
          </a:p>
          <a:p>
            <a:pPr lvl="4"/>
            <a:r>
              <a:rPr lang="en-GB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6B454-BC13-0829-6C87-4DFD7A0411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726FBF-7A8C-41D7-B384-E6947FB30FC7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5A868-43B3-6BC9-5A30-DCAF635057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CD8CE-74C7-B045-D4B8-CCE76D4E71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8EB3EF-244B-464C-9407-B44021FFC4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876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6A765-B218-D338-87AE-2AE8742CFA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D7588D-7924-41E0-6172-E598F9E708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070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祯 毕</dc:creator>
  <cp:lastModifiedBy>祯 毕</cp:lastModifiedBy>
  <cp:revision>1</cp:revision>
  <dcterms:created xsi:type="dcterms:W3CDTF">2025-08-11T00:25:09Z</dcterms:created>
  <dcterms:modified xsi:type="dcterms:W3CDTF">2025-08-11T00:25:23Z</dcterms:modified>
</cp:coreProperties>
</file>