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8800425" cy="50399950"/>
  <p:notesSz cx="6858000" cy="9144000"/>
  <p:defaultTextStyle>
    <a:defPPr>
      <a:defRPr lang="zh-CN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" d="100"/>
          <a:sy n="14" d="100"/>
        </p:scale>
        <p:origin x="147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08902-2BC6-B0BF-9C5C-1BC9056FF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54" y="8248330"/>
            <a:ext cx="21600319" cy="17546650"/>
          </a:xfrm>
        </p:spPr>
        <p:txBody>
          <a:bodyPr anchor="b"/>
          <a:lstStyle>
            <a:lvl1pPr algn="ctr">
              <a:defRPr sz="2480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A251DA-A41C-AB80-FF72-C001BB6B1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54" y="26471644"/>
            <a:ext cx="21600319" cy="12168318"/>
          </a:xfrm>
        </p:spPr>
        <p:txBody>
          <a:bodyPr/>
          <a:lstStyle>
            <a:lvl1pPr marL="0" indent="0" algn="ctr">
              <a:buNone/>
              <a:defRPr sz="9921"/>
            </a:lvl1pPr>
            <a:lvl2pPr marL="1890019" indent="0" algn="ctr">
              <a:buNone/>
              <a:defRPr sz="8268"/>
            </a:lvl2pPr>
            <a:lvl3pPr marL="3780038" indent="0" algn="ctr">
              <a:buNone/>
              <a:defRPr sz="7441"/>
            </a:lvl3pPr>
            <a:lvl4pPr marL="5670057" indent="0" algn="ctr">
              <a:buNone/>
              <a:defRPr sz="6614"/>
            </a:lvl4pPr>
            <a:lvl5pPr marL="7560076" indent="0" algn="ctr">
              <a:buNone/>
              <a:defRPr sz="6614"/>
            </a:lvl5pPr>
            <a:lvl6pPr marL="9450095" indent="0" algn="ctr">
              <a:buNone/>
              <a:defRPr sz="6614"/>
            </a:lvl6pPr>
            <a:lvl7pPr marL="11340114" indent="0" algn="ctr">
              <a:buNone/>
              <a:defRPr sz="6614"/>
            </a:lvl7pPr>
            <a:lvl8pPr marL="13230134" indent="0" algn="ctr">
              <a:buNone/>
              <a:defRPr sz="6614"/>
            </a:lvl8pPr>
            <a:lvl9pPr marL="15120153" indent="0" algn="ctr">
              <a:buNone/>
              <a:defRPr sz="661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FF9F2-D2A1-FBE0-BBF8-DB9C2AE3C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477DF-B3CD-9640-64A9-50D276A0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506F88-BFAD-1862-A074-05DA23DC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4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338FF-D73D-A0CA-E78C-2CAF7C4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4037F3-798A-1AF1-7D74-F88A951D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439F5F-09DF-8326-52EA-E2824793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A4C41F-6095-947F-3E5D-79577FA4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5FCE5-F8BF-487A-37DD-AF540435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64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4FA8CE2-FD15-6B46-F82A-6E5301DBB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0610304" y="2683332"/>
            <a:ext cx="6210092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7AE286-B9B3-C0BE-F507-2D73E8F64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980030" y="2683332"/>
            <a:ext cx="18270269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1327B4-6BA1-A373-3779-0B55CB1A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C8708E-D3CF-A467-4F01-0D2E74CE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E0E57-14E3-DEBE-DD7F-F48F3348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20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2978C-16E3-6885-2F90-739478D9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70CD8A-F405-E493-240C-1BC4C815B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0FC0F-6137-AB65-9E17-F1E33DD3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9FA10-2058-5AE0-C83C-1BC0E86F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4084FF-CE39-34AD-218B-B4A424D8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7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063CC2-1F0F-903A-7347-A3FEBEE9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029" y="12564996"/>
            <a:ext cx="24840367" cy="20964976"/>
          </a:xfrm>
        </p:spPr>
        <p:txBody>
          <a:bodyPr anchor="b"/>
          <a:lstStyle>
            <a:lvl1pPr>
              <a:defRPr sz="2480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6E875F-4C17-A990-94EA-D5C0CADEC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029" y="33728308"/>
            <a:ext cx="24840367" cy="11024986"/>
          </a:xfrm>
        </p:spPr>
        <p:txBody>
          <a:bodyPr/>
          <a:lstStyle>
            <a:lvl1pPr marL="0" indent="0">
              <a:buNone/>
              <a:defRPr sz="9921">
                <a:solidFill>
                  <a:schemeClr val="tx1">
                    <a:tint val="75000"/>
                  </a:schemeClr>
                </a:solidFill>
              </a:defRPr>
            </a:lvl1pPr>
            <a:lvl2pPr marL="1890019" indent="0">
              <a:buNone/>
              <a:defRPr sz="8268">
                <a:solidFill>
                  <a:schemeClr val="tx1">
                    <a:tint val="75000"/>
                  </a:schemeClr>
                </a:solidFill>
              </a:defRPr>
            </a:lvl2pPr>
            <a:lvl3pPr marL="3780038" indent="0">
              <a:buNone/>
              <a:defRPr sz="7441">
                <a:solidFill>
                  <a:schemeClr val="tx1">
                    <a:tint val="75000"/>
                  </a:schemeClr>
                </a:solidFill>
              </a:defRPr>
            </a:lvl3pPr>
            <a:lvl4pPr marL="5670057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4pPr>
            <a:lvl5pPr marL="756007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5pPr>
            <a:lvl6pPr marL="9450095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6pPr>
            <a:lvl7pPr marL="1134011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7pPr>
            <a:lvl8pPr marL="13230134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8pPr>
            <a:lvl9pPr marL="15120153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05C52D-D0D1-45C5-3AE8-9CB49C1E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C57C2E-F8DB-45A0-A2F0-DCAA0279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202BA-5DD2-73FB-DBD1-7CF5C1A3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2C9A1-EA23-76AD-09B2-D5B5E7DD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E4695-C694-3BC4-01AD-657DA1424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0029" y="13416655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4FAA28-6D04-D3D9-6410-E7A66B0D1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80216" y="13416655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5D5AD6-53E3-16F4-975B-4BC6FC9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A8BC64-64B8-90AC-87E5-913CEF1F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6CB695-DC5D-36B7-CE0F-843AB890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4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183EE-DD52-694F-70C7-3B407E8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0" y="2683335"/>
            <a:ext cx="24840367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1A750C-5257-B7C0-436B-D52AC3D2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3782" y="12354992"/>
            <a:ext cx="12183928" cy="6054990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BB65859-93FE-E0C4-9B55-173C6992D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3782" y="18409981"/>
            <a:ext cx="12183928" cy="270783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4A5B4C2-D726-8795-4CC5-4317CE6C3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580215" y="12354992"/>
            <a:ext cx="12243932" cy="6054990"/>
          </a:xfrm>
        </p:spPr>
        <p:txBody>
          <a:bodyPr anchor="b"/>
          <a:lstStyle>
            <a:lvl1pPr marL="0" indent="0">
              <a:buNone/>
              <a:defRPr sz="9921" b="1"/>
            </a:lvl1pPr>
            <a:lvl2pPr marL="1890019" indent="0">
              <a:buNone/>
              <a:defRPr sz="8268" b="1"/>
            </a:lvl2pPr>
            <a:lvl3pPr marL="3780038" indent="0">
              <a:buNone/>
              <a:defRPr sz="7441" b="1"/>
            </a:lvl3pPr>
            <a:lvl4pPr marL="5670057" indent="0">
              <a:buNone/>
              <a:defRPr sz="6614" b="1"/>
            </a:lvl4pPr>
            <a:lvl5pPr marL="7560076" indent="0">
              <a:buNone/>
              <a:defRPr sz="6614" b="1"/>
            </a:lvl5pPr>
            <a:lvl6pPr marL="9450095" indent="0">
              <a:buNone/>
              <a:defRPr sz="6614" b="1"/>
            </a:lvl6pPr>
            <a:lvl7pPr marL="11340114" indent="0">
              <a:buNone/>
              <a:defRPr sz="6614" b="1"/>
            </a:lvl7pPr>
            <a:lvl8pPr marL="13230134" indent="0">
              <a:buNone/>
              <a:defRPr sz="6614" b="1"/>
            </a:lvl8pPr>
            <a:lvl9pPr marL="15120153" indent="0">
              <a:buNone/>
              <a:defRPr sz="661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DBAFF8-C8E1-7FA2-703B-7C49D71BA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580215" y="18409981"/>
            <a:ext cx="12243932" cy="270783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2C6A10-7991-8E75-0424-B87EA890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3D965DE-DA27-7A29-DF77-7012C7ED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D762EA-6D24-9858-AF5A-55CECC21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6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E0BE54-231D-98A1-C16D-2B794481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CE4E6B-2333-0F8F-F48E-B335092B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DDE68F-F2DE-074F-FB5E-DF089A37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6F90A7-1C04-97D0-2AB4-49D14DBE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08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46D749A-0393-8CE4-BE71-66528B35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96E059-9FC7-7A4D-B821-CACE1184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0C40E2-897B-B784-7A16-24C83068E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DBD33-5A0F-077A-D841-EBED432E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1" y="3359997"/>
            <a:ext cx="9288886" cy="11759988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A3D6A7-3F22-FFF7-BD97-4D8E7FDB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3932" y="7256664"/>
            <a:ext cx="14580215" cy="35816632"/>
          </a:xfrm>
        </p:spPr>
        <p:txBody>
          <a:bodyPr/>
          <a:lstStyle>
            <a:lvl1pPr>
              <a:defRPr sz="13228"/>
            </a:lvl1pPr>
            <a:lvl2pPr>
              <a:defRPr sz="11575"/>
            </a:lvl2pPr>
            <a:lvl3pPr>
              <a:defRPr sz="9921"/>
            </a:lvl3pPr>
            <a:lvl4pPr>
              <a:defRPr sz="8268"/>
            </a:lvl4pPr>
            <a:lvl5pPr>
              <a:defRPr sz="8268"/>
            </a:lvl5pPr>
            <a:lvl6pPr>
              <a:defRPr sz="8268"/>
            </a:lvl6pPr>
            <a:lvl7pPr>
              <a:defRPr sz="8268"/>
            </a:lvl7pPr>
            <a:lvl8pPr>
              <a:defRPr sz="8268"/>
            </a:lvl8pPr>
            <a:lvl9pPr>
              <a:defRPr sz="826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F6AFDE-9FA9-5ECB-D3FA-CC24DD681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1" y="15119985"/>
            <a:ext cx="9288886" cy="28011643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2FA3AB-1C37-19B1-CAE3-AF3945D9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B66807-66F4-3D1F-2E29-362AF8B3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2B6BA0-9F30-3080-5430-6E520FCB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1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BBB42-299B-291F-AE72-B3D529AEA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781" y="3359997"/>
            <a:ext cx="9288886" cy="11759988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7211AE-108C-8B03-B69F-484DB1A26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43932" y="7256664"/>
            <a:ext cx="14580215" cy="35816632"/>
          </a:xfrm>
        </p:spPr>
        <p:txBody>
          <a:bodyPr/>
          <a:lstStyle>
            <a:lvl1pPr marL="0" indent="0">
              <a:buNone/>
              <a:defRPr sz="13228"/>
            </a:lvl1pPr>
            <a:lvl2pPr marL="1890019" indent="0">
              <a:buNone/>
              <a:defRPr sz="11575"/>
            </a:lvl2pPr>
            <a:lvl3pPr marL="3780038" indent="0">
              <a:buNone/>
              <a:defRPr sz="9921"/>
            </a:lvl3pPr>
            <a:lvl4pPr marL="5670057" indent="0">
              <a:buNone/>
              <a:defRPr sz="8268"/>
            </a:lvl4pPr>
            <a:lvl5pPr marL="7560076" indent="0">
              <a:buNone/>
              <a:defRPr sz="8268"/>
            </a:lvl5pPr>
            <a:lvl6pPr marL="9450095" indent="0">
              <a:buNone/>
              <a:defRPr sz="8268"/>
            </a:lvl6pPr>
            <a:lvl7pPr marL="11340114" indent="0">
              <a:buNone/>
              <a:defRPr sz="8268"/>
            </a:lvl7pPr>
            <a:lvl8pPr marL="13230134" indent="0">
              <a:buNone/>
              <a:defRPr sz="8268"/>
            </a:lvl8pPr>
            <a:lvl9pPr marL="15120153" indent="0">
              <a:buNone/>
              <a:defRPr sz="8268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CF296A9-1E95-7CC8-F959-9BD76A23B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3781" y="15119985"/>
            <a:ext cx="9288886" cy="28011643"/>
          </a:xfrm>
        </p:spPr>
        <p:txBody>
          <a:bodyPr/>
          <a:lstStyle>
            <a:lvl1pPr marL="0" indent="0">
              <a:buNone/>
              <a:defRPr sz="6614"/>
            </a:lvl1pPr>
            <a:lvl2pPr marL="1890019" indent="0">
              <a:buNone/>
              <a:defRPr sz="5787"/>
            </a:lvl2pPr>
            <a:lvl3pPr marL="3780038" indent="0">
              <a:buNone/>
              <a:defRPr sz="4961"/>
            </a:lvl3pPr>
            <a:lvl4pPr marL="5670057" indent="0">
              <a:buNone/>
              <a:defRPr sz="4134"/>
            </a:lvl4pPr>
            <a:lvl5pPr marL="7560076" indent="0">
              <a:buNone/>
              <a:defRPr sz="4134"/>
            </a:lvl5pPr>
            <a:lvl6pPr marL="9450095" indent="0">
              <a:buNone/>
              <a:defRPr sz="4134"/>
            </a:lvl6pPr>
            <a:lvl7pPr marL="11340114" indent="0">
              <a:buNone/>
              <a:defRPr sz="4134"/>
            </a:lvl7pPr>
            <a:lvl8pPr marL="13230134" indent="0">
              <a:buNone/>
              <a:defRPr sz="4134"/>
            </a:lvl8pPr>
            <a:lvl9pPr marL="15120153" indent="0">
              <a:buNone/>
              <a:defRPr sz="413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DC7B56-4A8B-38CC-186C-3C03D624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517C7D-F83E-0FBE-8098-990A4FF1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6D54E-9F0A-0CD9-7882-28E93CAA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93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26BFFE9-C367-11A2-FFA1-62D2C8CD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30" y="2683335"/>
            <a:ext cx="24840367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2ED9E9-8CDC-16A0-AB0B-F096D0FC7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030" y="13416655"/>
            <a:ext cx="24840367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D18396-F7E4-6BAA-17B8-CC38584F7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0029" y="46713290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4E89-DC02-4070-9278-733799483309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94C065-E658-CA1A-1F03-D0870F5AB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40142" y="46713290"/>
            <a:ext cx="9720143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8F4464-D253-710B-B0B7-26370B6AC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340301" y="46713290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C0D1-DD1E-44DB-9C16-0FAE43AD54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8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780038" rtl="0" eaLnBrk="1" latinLnBrk="0" hangingPunct="1">
        <a:lnSpc>
          <a:spcPct val="90000"/>
        </a:lnSpc>
        <a:spcBef>
          <a:spcPct val="0"/>
        </a:spcBef>
        <a:buNone/>
        <a:defRPr sz="181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10" indent="-945010" algn="l" defTabSz="3780038" rtl="0" eaLnBrk="1" latinLnBrk="0" hangingPunct="1">
        <a:lnSpc>
          <a:spcPct val="90000"/>
        </a:lnSpc>
        <a:spcBef>
          <a:spcPts val="4134"/>
        </a:spcBef>
        <a:buFont typeface="Arial" panose="020B0604020202020204" pitchFamily="34" charset="0"/>
        <a:buChar char="•"/>
        <a:defRPr sz="11575" kern="1200">
          <a:solidFill>
            <a:schemeClr val="tx1"/>
          </a:solidFill>
          <a:latin typeface="+mn-lt"/>
          <a:ea typeface="+mn-ea"/>
          <a:cs typeface="+mn-cs"/>
        </a:defRPr>
      </a:lvl1pPr>
      <a:lvl2pPr marL="2835029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2pPr>
      <a:lvl3pPr marL="4725048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3pPr>
      <a:lvl4pPr marL="6615067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8505086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10395105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2285124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4175143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6065162" indent="-945010" algn="l" defTabSz="3780038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90019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2pPr>
      <a:lvl3pPr marL="3780038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3pPr>
      <a:lvl4pPr marL="5670057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4pPr>
      <a:lvl5pPr marL="7560076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5pPr>
      <a:lvl6pPr marL="9450095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6pPr>
      <a:lvl7pPr marL="1134011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7pPr>
      <a:lvl8pPr marL="13230134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8pPr>
      <a:lvl9pPr marL="15120153" algn="l" defTabSz="3780038" rtl="0" eaLnBrk="1" latinLnBrk="0" hangingPunct="1">
        <a:defRPr sz="7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217000" t="-162000" r="-1877000" b="-2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F1B43-AE48-F638-1E58-C8CA6664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50">
            <a:extLst>
              <a:ext uri="{FF2B5EF4-FFF2-40B4-BE49-F238E27FC236}">
                <a16:creationId xmlns:a16="http://schemas.microsoft.com/office/drawing/2014/main" id="{FC9D1F70-DE15-A406-4A9B-A76052F9CFCD}"/>
              </a:ext>
            </a:extLst>
          </p:cNvPr>
          <p:cNvSpPr/>
          <p:nvPr/>
        </p:nvSpPr>
        <p:spPr>
          <a:xfrm>
            <a:off x="4188600" y="2187680"/>
            <a:ext cx="766800" cy="768140"/>
          </a:xfrm>
          <a:prstGeom prst="roundRect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0">
            <a:extLst>
              <a:ext uri="{FF2B5EF4-FFF2-40B4-BE49-F238E27FC236}">
                <a16:creationId xmlns:a16="http://schemas.microsoft.com/office/drawing/2014/main" id="{E9D28E24-43DF-F966-64DF-9760DBEEC4F4}"/>
              </a:ext>
            </a:extLst>
          </p:cNvPr>
          <p:cNvSpPr/>
          <p:nvPr/>
        </p:nvSpPr>
        <p:spPr>
          <a:xfrm>
            <a:off x="4341000" y="2340080"/>
            <a:ext cx="766800" cy="768140"/>
          </a:xfrm>
          <a:prstGeom prst="roundRect">
            <a:avLst/>
          </a:prstGeom>
          <a:solidFill>
            <a:schemeClr val="tx2">
              <a:alpha val="30000"/>
            </a:schemeClr>
          </a:solidFill>
          <a:ln w="605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94282D9-A2FE-B6ED-6659-B73AEBF0012E}"/>
              </a:ext>
            </a:extLst>
          </p:cNvPr>
          <p:cNvSpPr/>
          <p:nvPr/>
        </p:nvSpPr>
        <p:spPr>
          <a:xfrm>
            <a:off x="1297799" y="48255812"/>
            <a:ext cx="7707086" cy="117565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Author</a:t>
            </a:r>
            <a:endParaRPr lang="zh-CN" altLang="en-US" b="1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2C65670-5BA9-4E41-01B7-F76D7C02600A}"/>
              </a:ext>
            </a:extLst>
          </p:cNvPr>
          <p:cNvSpPr/>
          <p:nvPr/>
        </p:nvSpPr>
        <p:spPr>
          <a:xfrm>
            <a:off x="10528883" y="48255812"/>
            <a:ext cx="7707086" cy="117565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Affiliation</a:t>
            </a:r>
            <a:endParaRPr lang="zh-CN" altLang="en-US" sz="7200" b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6262916-5F0A-BF85-ADCE-D15494B6DFCF}"/>
              </a:ext>
            </a:extLst>
          </p:cNvPr>
          <p:cNvSpPr/>
          <p:nvPr/>
        </p:nvSpPr>
        <p:spPr>
          <a:xfrm>
            <a:off x="19476942" y="48255812"/>
            <a:ext cx="7707086" cy="117565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Contact information</a:t>
            </a:r>
            <a:endParaRPr lang="zh-CN" altLang="en-US" sz="6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C6459C-8B1F-0005-D097-80F0BC272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1"/>
            <a:ext cx="28800425" cy="474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</Words>
  <Application>Microsoft Office PowerPoint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 liu</dc:creator>
  <cp:lastModifiedBy>X L</cp:lastModifiedBy>
  <cp:revision>2</cp:revision>
  <dcterms:created xsi:type="dcterms:W3CDTF">2024-11-28T08:33:31Z</dcterms:created>
  <dcterms:modified xsi:type="dcterms:W3CDTF">2026-02-13T12:43:37Z</dcterms:modified>
</cp:coreProperties>
</file>