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32398970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" d="100"/>
          <a:sy n="12" d="100"/>
        </p:scale>
        <p:origin x="2443" y="149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istrator/Desktop/Catbior2026-Poster Template.jpgCatbior2026-Poster Template"/>
          <p:cNvPicPr>
            <a:picLocks noChangeAspect="1"/>
          </p:cNvPicPr>
          <p:nvPr/>
        </p:nvPicPr>
        <p:blipFill>
          <a:blip r:embed="rId1"/>
          <a:srcRect l="16" r="16"/>
          <a:stretch>
            <a:fillRect/>
          </a:stretch>
        </p:blipFill>
        <p:spPr>
          <a:xfrm>
            <a:off x="9207" y="0"/>
            <a:ext cx="32389764" cy="43199050"/>
          </a:xfrm>
          <a:prstGeom prst="rect">
            <a:avLst/>
          </a:prstGeom>
        </p:spPr>
      </p:pic>
      <p:sp>
        <p:nvSpPr>
          <p:cNvPr id="2051" name="AutoShape 50"/>
          <p:cNvSpPr/>
          <p:nvPr/>
        </p:nvSpPr>
        <p:spPr>
          <a:xfrm>
            <a:off x="16521113" y="10127933"/>
            <a:ext cx="15244762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10089833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77875" y="12064683"/>
            <a:ext cx="14701838" cy="176926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5847080" y="29521150"/>
            <a:ext cx="4995545" cy="139636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30112970"/>
            <a:ext cx="133096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730" y="5139055"/>
            <a:ext cx="31391225" cy="447802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D3FB77">
                  <a:alpha val="0"/>
                  <a:lumMod val="28000"/>
                  <a:lumOff val="72000"/>
                </a:srgbClr>
              </a:gs>
              <a:gs pos="100000">
                <a:srgbClr val="96E6A1"/>
              </a:gs>
            </a:gsLst>
            <a:lin ang="16800000" scaled="0"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1884998" y="5282246"/>
            <a:ext cx="27716162" cy="417600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  <a:endParaRPr lang="en-US" altLang="zh-CN" sz="124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zh-CN" sz="7800" b="1" dirty="0">
                <a:latin typeface="Calibri" panose="020F0502020204030204" pitchFamily="34" charset="0"/>
              </a:rPr>
              <a:t>PEOPLE WHO DID THE STUDY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zh-CN" altLang="en-US" sz="4400" b="1" i="1" dirty="0">
                <a:latin typeface="Calibri" panose="020F0502020204030204" pitchFamily="34" charset="0"/>
              </a:rPr>
              <a:t> </a:t>
            </a:r>
            <a:r>
              <a:rPr lang="en-US" altLang="zh-CN" sz="4800" b="1" i="1" dirty="0">
                <a:latin typeface="Calibri" panose="020F0502020204030204" pitchFamily="34" charset="0"/>
              </a:rPr>
              <a:t>Affiliation; Email</a:t>
            </a:r>
            <a:endParaRPr lang="en-US" altLang="zh-CN" sz="80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370425" y="21451570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24815800" y="21416645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60" name="AutoShape 26"/>
          <p:cNvSpPr/>
          <p:nvPr/>
        </p:nvSpPr>
        <p:spPr>
          <a:xfrm>
            <a:off x="24841200" y="23008908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21600795" y="36949380"/>
            <a:ext cx="4907280" cy="107378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  <a:endParaRPr lang="en-US" altLang="zh-CN" sz="6400" dirty="0">
              <a:latin typeface="Calibri" panose="020F0502020204030204" pitchFamily="34" charset="0"/>
            </a:endParaRPr>
          </a:p>
        </p:txBody>
      </p:sp>
      <p:sp>
        <p:nvSpPr>
          <p:cNvPr id="2062" name="Rectangle 35"/>
          <p:cNvSpPr/>
          <p:nvPr/>
        </p:nvSpPr>
        <p:spPr>
          <a:xfrm>
            <a:off x="17152938" y="22935883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  <a:endParaRPr lang="en-US" altLang="zh-CN" sz="4300" dirty="0">
              <a:latin typeface="Times New Roman" panose="02020603050405020304" pitchFamily="18" charset="0"/>
            </a:endParaRPr>
          </a:p>
        </p:txBody>
      </p:sp>
      <p:sp>
        <p:nvSpPr>
          <p:cNvPr id="2063" name="Text Box 36"/>
          <p:cNvSpPr txBox="1"/>
          <p:nvPr/>
        </p:nvSpPr>
        <p:spPr>
          <a:xfrm>
            <a:off x="1265238" y="31671895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8263195"/>
            <a:ext cx="13646150" cy="41544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65" name="Text Box 39"/>
          <p:cNvSpPr txBox="1"/>
          <p:nvPr/>
        </p:nvSpPr>
        <p:spPr>
          <a:xfrm>
            <a:off x="16924338" y="12117070"/>
            <a:ext cx="14130337" cy="81168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6" name="Text Box 40"/>
          <p:cNvSpPr txBox="1"/>
          <p:nvPr/>
        </p:nvSpPr>
        <p:spPr>
          <a:xfrm>
            <a:off x="16895763" y="31800483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0480358"/>
            <a:ext cx="9126538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8" name="Text Box 43"/>
          <p:cNvSpPr txBox="1"/>
          <p:nvPr/>
        </p:nvSpPr>
        <p:spPr>
          <a:xfrm>
            <a:off x="19151600" y="10494645"/>
            <a:ext cx="91948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7360245" y="6909435"/>
            <a:ext cx="4403725" cy="184277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7800" b="1" dirty="0">
                <a:latin typeface="Calibri" panose="020F0502020204030204" pitchFamily="34" charset="0"/>
              </a:rPr>
              <a:t>Logo</a:t>
            </a:r>
            <a:endParaRPr lang="en-US" altLang="zh-CN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I3MWMyNGVhZGFhNGQ1MTJhYjFiOTQzODdhMjlhY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6320</Words>
  <Application>WPS 演示</Application>
  <PresentationFormat>自定义</PresentationFormat>
  <Paragraphs>60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郭鸿Genahhh</cp:lastModifiedBy>
  <cp:revision>18</cp:revision>
  <dcterms:created xsi:type="dcterms:W3CDTF">2025-11-27T03:21:00Z</dcterms:created>
  <dcterms:modified xsi:type="dcterms:W3CDTF">2026-03-20T02:33:23Z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9AD8C25950044F15B612AB18BBC546D4_13</vt:lpwstr>
  </property>
</Properties>
</file>