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</p:sldIdLst>
  <p:sldSz cx="32400875" cy="4320032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1DA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6" d="100"/>
          <a:sy n="16" d="100"/>
        </p:scale>
        <p:origin x="2085" y="17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30066" y="7070108"/>
            <a:ext cx="27540744" cy="15040222"/>
          </a:xfrm>
        </p:spPr>
        <p:txBody>
          <a:bodyPr anchor="b"/>
          <a:lstStyle>
            <a:lvl1pPr algn="ctr"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50110" y="22690338"/>
            <a:ext cx="24300656" cy="10430151"/>
          </a:xfrm>
        </p:spPr>
        <p:txBody>
          <a:bodyPr/>
          <a:lstStyle>
            <a:lvl1pPr marL="0" indent="0" algn="ctr">
              <a:buNone/>
              <a:defRPr sz="8505"/>
            </a:lvl1pPr>
            <a:lvl2pPr marL="1619885" indent="0" algn="ctr">
              <a:buNone/>
              <a:defRPr sz="7085"/>
            </a:lvl2pPr>
            <a:lvl3pPr marL="3239770" indent="0" algn="ctr">
              <a:buNone/>
              <a:defRPr sz="6380"/>
            </a:lvl3pPr>
            <a:lvl4pPr marL="4860290" indent="0" algn="ctr">
              <a:buNone/>
              <a:defRPr sz="5670"/>
            </a:lvl4pPr>
            <a:lvl5pPr marL="6480175" indent="0" algn="ctr">
              <a:buNone/>
              <a:defRPr sz="5670"/>
            </a:lvl5pPr>
            <a:lvl6pPr marL="8100060" indent="0" algn="ctr">
              <a:buNone/>
              <a:defRPr sz="5670"/>
            </a:lvl6pPr>
            <a:lvl7pPr marL="9719945" indent="0" algn="ctr">
              <a:buNone/>
              <a:defRPr sz="5670"/>
            </a:lvl7pPr>
            <a:lvl8pPr marL="11340465" indent="0" algn="ctr">
              <a:buNone/>
              <a:defRPr sz="5670"/>
            </a:lvl8pPr>
            <a:lvl9pPr marL="12960350" indent="0" algn="ctr">
              <a:buNone/>
              <a:defRPr sz="567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3B3-015C-46A4-96D7-E2A048B72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DBC40-999D-46B8-80D1-7640C3F75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3B3-015C-46A4-96D7-E2A048B72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DBC40-999D-46B8-80D1-7640C3F75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686" y="10770172"/>
            <a:ext cx="27945755" cy="17970262"/>
          </a:xfrm>
        </p:spPr>
        <p:txBody>
          <a:bodyPr anchor="b"/>
          <a:lstStyle>
            <a:lvl1pPr>
              <a:defRPr sz="212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686" y="28910440"/>
            <a:ext cx="27945755" cy="9450136"/>
          </a:xfrm>
        </p:spPr>
        <p:txBody>
          <a:bodyPr/>
          <a:lstStyle>
            <a:lvl1pPr marL="0" indent="0">
              <a:buNone/>
              <a:defRPr sz="8505">
                <a:solidFill>
                  <a:schemeClr val="tx1"/>
                </a:solidFill>
              </a:defRPr>
            </a:lvl1pPr>
            <a:lvl2pPr marL="1619885" indent="0">
              <a:buNone/>
              <a:defRPr sz="7085">
                <a:solidFill>
                  <a:schemeClr val="tx1">
                    <a:tint val="75000"/>
                  </a:schemeClr>
                </a:solidFill>
              </a:defRPr>
            </a:lvl2pPr>
            <a:lvl3pPr marL="3239770" indent="0">
              <a:buNone/>
              <a:defRPr sz="6380">
                <a:solidFill>
                  <a:schemeClr val="tx1">
                    <a:tint val="75000"/>
                  </a:schemeClr>
                </a:solidFill>
              </a:defRPr>
            </a:lvl3pPr>
            <a:lvl4pPr marL="486029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4pPr>
            <a:lvl5pPr marL="648017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5pPr>
            <a:lvl6pPr marL="810006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6pPr>
            <a:lvl7pPr marL="971994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7pPr>
            <a:lvl8pPr marL="11340465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8pPr>
            <a:lvl9pPr marL="12960350" indent="0">
              <a:buNone/>
              <a:defRPr sz="567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3B3-015C-46A4-96D7-E2A048B72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DBC40-999D-46B8-80D1-7640C3F75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560" y="11500170"/>
            <a:ext cx="13770372" cy="274104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943" y="11500170"/>
            <a:ext cx="13770372" cy="2741040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3B3-015C-46A4-96D7-E2A048B72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DBC40-999D-46B8-80D1-7640C3F75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2300044"/>
            <a:ext cx="27945755" cy="835012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784" y="10590160"/>
            <a:ext cx="13707087" cy="5190073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60290" indent="0">
              <a:buNone/>
              <a:defRPr sz="5670" b="1"/>
            </a:lvl4pPr>
            <a:lvl5pPr marL="6480175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40465" indent="0">
              <a:buNone/>
              <a:defRPr sz="5670" b="1"/>
            </a:lvl8pPr>
            <a:lvl9pPr marL="12960350" indent="0">
              <a:buNone/>
              <a:defRPr sz="567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784" y="15780233"/>
            <a:ext cx="13707087" cy="23210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945" y="10590160"/>
            <a:ext cx="13774592" cy="5190073"/>
          </a:xfrm>
        </p:spPr>
        <p:txBody>
          <a:bodyPr anchor="b"/>
          <a:lstStyle>
            <a:lvl1pPr marL="0" indent="0">
              <a:buNone/>
              <a:defRPr sz="8505" b="1"/>
            </a:lvl1pPr>
            <a:lvl2pPr marL="1619885" indent="0">
              <a:buNone/>
              <a:defRPr sz="7085" b="1"/>
            </a:lvl2pPr>
            <a:lvl3pPr marL="3239770" indent="0">
              <a:buNone/>
              <a:defRPr sz="6380" b="1"/>
            </a:lvl3pPr>
            <a:lvl4pPr marL="4860290" indent="0">
              <a:buNone/>
              <a:defRPr sz="5670" b="1"/>
            </a:lvl4pPr>
            <a:lvl5pPr marL="6480175" indent="0">
              <a:buNone/>
              <a:defRPr sz="5670" b="1"/>
            </a:lvl5pPr>
            <a:lvl6pPr marL="8100060" indent="0">
              <a:buNone/>
              <a:defRPr sz="5670" b="1"/>
            </a:lvl6pPr>
            <a:lvl7pPr marL="9719945" indent="0">
              <a:buNone/>
              <a:defRPr sz="5670" b="1"/>
            </a:lvl7pPr>
            <a:lvl8pPr marL="11340465" indent="0">
              <a:buNone/>
              <a:defRPr sz="5670" b="1"/>
            </a:lvl8pPr>
            <a:lvl9pPr marL="12960350" indent="0">
              <a:buNone/>
              <a:defRPr sz="567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945" y="15780233"/>
            <a:ext cx="13774592" cy="232103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3B3-015C-46A4-96D7-E2A048B72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DBC40-999D-46B8-80D1-7640C3F75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3B3-015C-46A4-96D7-E2A048B72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DBC40-999D-46B8-80D1-7640C3F75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3B3-015C-46A4-96D7-E2A048B72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DBC40-999D-46B8-80D1-7640C3F75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2880042"/>
            <a:ext cx="10450126" cy="10080149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4592" y="6220102"/>
            <a:ext cx="16402943" cy="30700453"/>
          </a:xfrm>
        </p:spPr>
        <p:txBody>
          <a:bodyPr/>
          <a:lstStyle>
            <a:lvl1pPr>
              <a:defRPr sz="11340"/>
            </a:lvl1pPr>
            <a:lvl2pPr>
              <a:defRPr sz="9920"/>
            </a:lvl2pPr>
            <a:lvl3pPr>
              <a:defRPr sz="8505"/>
            </a:lvl3pPr>
            <a:lvl4pPr>
              <a:defRPr sz="7085"/>
            </a:lvl4pPr>
            <a:lvl5pPr>
              <a:defRPr sz="7085"/>
            </a:lvl5pPr>
            <a:lvl6pPr>
              <a:defRPr sz="7085"/>
            </a:lvl6pPr>
            <a:lvl7pPr>
              <a:defRPr sz="7085"/>
            </a:lvl7pPr>
            <a:lvl8pPr>
              <a:defRPr sz="7085"/>
            </a:lvl8pPr>
            <a:lvl9pPr>
              <a:defRPr sz="708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780" y="12960191"/>
            <a:ext cx="10450126" cy="24010358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60290" indent="0">
              <a:buNone/>
              <a:defRPr sz="3545"/>
            </a:lvl4pPr>
            <a:lvl5pPr marL="6480175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40465" indent="0">
              <a:buNone/>
              <a:defRPr sz="3545"/>
            </a:lvl8pPr>
            <a:lvl9pPr marL="12960350" indent="0">
              <a:buNone/>
              <a:defRPr sz="354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3B3-015C-46A4-96D7-E2A048B72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DBC40-999D-46B8-80D1-7640C3F75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780" y="2880042"/>
            <a:ext cx="10450126" cy="10080149"/>
          </a:xfrm>
        </p:spPr>
        <p:txBody>
          <a:bodyPr anchor="b"/>
          <a:lstStyle>
            <a:lvl1pPr>
              <a:defRPr sz="1134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4592" y="6220102"/>
            <a:ext cx="16402943" cy="30700453"/>
          </a:xfrm>
        </p:spPr>
        <p:txBody>
          <a:bodyPr anchor="t"/>
          <a:lstStyle>
            <a:lvl1pPr marL="0" indent="0">
              <a:buNone/>
              <a:defRPr sz="11340"/>
            </a:lvl1pPr>
            <a:lvl2pPr marL="1619885" indent="0">
              <a:buNone/>
              <a:defRPr sz="9920"/>
            </a:lvl2pPr>
            <a:lvl3pPr marL="3239770" indent="0">
              <a:buNone/>
              <a:defRPr sz="8505"/>
            </a:lvl3pPr>
            <a:lvl4pPr marL="4860290" indent="0">
              <a:buNone/>
              <a:defRPr sz="7085"/>
            </a:lvl4pPr>
            <a:lvl5pPr marL="6480175" indent="0">
              <a:buNone/>
              <a:defRPr sz="7085"/>
            </a:lvl5pPr>
            <a:lvl6pPr marL="8100060" indent="0">
              <a:buNone/>
              <a:defRPr sz="7085"/>
            </a:lvl6pPr>
            <a:lvl7pPr marL="9719945" indent="0">
              <a:buNone/>
              <a:defRPr sz="7085"/>
            </a:lvl7pPr>
            <a:lvl8pPr marL="11340465" indent="0">
              <a:buNone/>
              <a:defRPr sz="7085"/>
            </a:lvl8pPr>
            <a:lvl9pPr marL="12960350" indent="0">
              <a:buNone/>
              <a:defRPr sz="708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780" y="12960191"/>
            <a:ext cx="10450126" cy="24010358"/>
          </a:xfrm>
        </p:spPr>
        <p:txBody>
          <a:bodyPr/>
          <a:lstStyle>
            <a:lvl1pPr marL="0" indent="0">
              <a:buNone/>
              <a:defRPr sz="5670"/>
            </a:lvl1pPr>
            <a:lvl2pPr marL="1619885" indent="0">
              <a:buNone/>
              <a:defRPr sz="4960"/>
            </a:lvl2pPr>
            <a:lvl3pPr marL="3239770" indent="0">
              <a:buNone/>
              <a:defRPr sz="4250"/>
            </a:lvl3pPr>
            <a:lvl4pPr marL="4860290" indent="0">
              <a:buNone/>
              <a:defRPr sz="3545"/>
            </a:lvl4pPr>
            <a:lvl5pPr marL="6480175" indent="0">
              <a:buNone/>
              <a:defRPr sz="3545"/>
            </a:lvl5pPr>
            <a:lvl6pPr marL="8100060" indent="0">
              <a:buNone/>
              <a:defRPr sz="3545"/>
            </a:lvl6pPr>
            <a:lvl7pPr marL="9719945" indent="0">
              <a:buNone/>
              <a:defRPr sz="3545"/>
            </a:lvl7pPr>
            <a:lvl8pPr marL="11340465" indent="0">
              <a:buNone/>
              <a:defRPr sz="3545"/>
            </a:lvl8pPr>
            <a:lvl9pPr marL="12960350" indent="0">
              <a:buNone/>
              <a:defRPr sz="354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3B3-015C-46A4-96D7-E2A048B72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DBC40-999D-46B8-80D1-7640C3F75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3B3-015C-46A4-96D7-E2A048B72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DBC40-999D-46B8-80D1-7640C3F75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6878" y="2300034"/>
            <a:ext cx="6986439" cy="3661054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562" y="2300034"/>
            <a:ext cx="20554305" cy="3661054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EB3B3-015C-46A4-96D7-E2A048B72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ADBC40-999D-46B8-80D1-7640C3F755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560" y="2300044"/>
            <a:ext cx="27945755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560" y="11500170"/>
            <a:ext cx="27945755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560" y="40040601"/>
            <a:ext cx="7290197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EB3B3-015C-46A4-96D7-E2A048B72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790" y="40040601"/>
            <a:ext cx="10935295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3118" y="40040601"/>
            <a:ext cx="7290197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ADBC40-999D-46B8-80D1-7640C3F755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239770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0260" indent="-810260" algn="l" defTabSz="3239770" rtl="0" eaLnBrk="1" latinLnBrk="0" hangingPunct="1">
        <a:lnSpc>
          <a:spcPct val="90000"/>
        </a:lnSpc>
        <a:spcBef>
          <a:spcPts val="3545"/>
        </a:spcBef>
        <a:buFont typeface="Arial" panose="020B0704020202020204" pitchFamily="34" charset="0"/>
        <a:buChar char="•"/>
        <a:defRPr sz="9920" kern="1200">
          <a:solidFill>
            <a:schemeClr val="tx1"/>
          </a:solidFill>
          <a:latin typeface="+mn-lt"/>
          <a:ea typeface="+mn-ea"/>
          <a:cs typeface="+mn-cs"/>
        </a:defRPr>
      </a:lvl1pPr>
      <a:lvl2pPr marL="243014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704020202020204" pitchFamily="34" charset="0"/>
        <a:buChar char="•"/>
        <a:defRPr sz="8505" kern="1200">
          <a:solidFill>
            <a:schemeClr val="tx1"/>
          </a:solidFill>
          <a:latin typeface="+mn-lt"/>
          <a:ea typeface="+mn-ea"/>
          <a:cs typeface="+mn-cs"/>
        </a:defRPr>
      </a:lvl2pPr>
      <a:lvl3pPr marL="405003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704020202020204" pitchFamily="34" charset="0"/>
        <a:buChar char="•"/>
        <a:defRPr sz="7085" kern="1200">
          <a:solidFill>
            <a:schemeClr val="tx1"/>
          </a:solidFill>
          <a:latin typeface="+mn-lt"/>
          <a:ea typeface="+mn-ea"/>
          <a:cs typeface="+mn-cs"/>
        </a:defRPr>
      </a:lvl3pPr>
      <a:lvl4pPr marL="566991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7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729043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7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91032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7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10530205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7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215009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7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3770610" indent="-810260" algn="l" defTabSz="3239770" rtl="0" eaLnBrk="1" latinLnBrk="0" hangingPunct="1">
        <a:lnSpc>
          <a:spcPct val="90000"/>
        </a:lnSpc>
        <a:spcBef>
          <a:spcPts val="1770"/>
        </a:spcBef>
        <a:buFont typeface="Arial" panose="020B0704020202020204" pitchFamily="34" charset="0"/>
        <a:buChar char="•"/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1pPr>
      <a:lvl2pPr marL="161988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2pPr>
      <a:lvl3pPr marL="323977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3pPr>
      <a:lvl4pPr marL="486029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4pPr>
      <a:lvl5pPr marL="648017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5pPr>
      <a:lvl6pPr marL="810006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6pPr>
      <a:lvl7pPr marL="971994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7pPr>
      <a:lvl8pPr marL="11340465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8pPr>
      <a:lvl9pPr marL="12960350" algn="l" defTabSz="3239770" rtl="0" eaLnBrk="1" latinLnBrk="0" hangingPunct="1">
        <a:defRPr sz="6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E:/HUANG/第八届太阳能-杭州-1019/墙报模板/墙报模板-1020-02.jpg墙报模板-1020-02"/>
          <p:cNvPicPr>
            <a:picLocks noChangeAspect="1"/>
          </p:cNvPicPr>
          <p:nvPr/>
        </p:nvPicPr>
        <p:blipFill>
          <a:blip r:embed="rId1"/>
          <a:srcRect l="5" r="5"/>
          <a:stretch>
            <a:fillRect/>
          </a:stretch>
        </p:blipFill>
        <p:spPr>
          <a:xfrm>
            <a:off x="0" y="0"/>
            <a:ext cx="32400875" cy="43199685"/>
          </a:xfrm>
          <a:prstGeom prst="rect">
            <a:avLst/>
          </a:prstGeom>
        </p:spPr>
      </p:pic>
      <p:sp>
        <p:nvSpPr>
          <p:cNvPr id="11" name="AutoShape 50"/>
          <p:cNvSpPr/>
          <p:nvPr/>
        </p:nvSpPr>
        <p:spPr>
          <a:xfrm>
            <a:off x="16521113" y="8728483"/>
            <a:ext cx="15244762" cy="32836122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lIns="157515" tIns="78757" rIns="157515" bIns="78757" anchor="ctr" anchorCtr="0"/>
          <a:lstStyle/>
          <a:p>
            <a:pPr eaLnBrk="1" hangingPunct="1"/>
            <a:endParaRPr lang="en-US" altLang="zh-CN" sz="8500" dirty="0">
              <a:latin typeface="Calibri" panose="020F0502020204030204" pitchFamily="34" charset="0"/>
            </a:endParaRPr>
          </a:p>
        </p:txBody>
      </p:sp>
      <p:sp>
        <p:nvSpPr>
          <p:cNvPr id="12" name="AutoShape 4"/>
          <p:cNvSpPr/>
          <p:nvPr/>
        </p:nvSpPr>
        <p:spPr>
          <a:xfrm>
            <a:off x="561975" y="8728483"/>
            <a:ext cx="15246350" cy="33191722"/>
          </a:xfrm>
          <a:prstGeom prst="roundRect">
            <a:avLst>
              <a:gd name="adj" fmla="val 7000"/>
            </a:avLst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lIns="157515" tIns="78757" rIns="157515" bIns="78757" anchor="ctr" anchorCtr="0"/>
          <a:lstStyle/>
          <a:p>
            <a:pPr eaLnBrk="1" hangingPunct="1"/>
            <a:endParaRPr lang="en-US" altLang="zh-CN" sz="8500" dirty="0">
              <a:latin typeface="Calibri" panose="020F0502020204030204" pitchFamily="34" charset="0"/>
            </a:endParaRPr>
          </a:p>
        </p:txBody>
      </p:sp>
      <p:sp>
        <p:nvSpPr>
          <p:cNvPr id="13" name="Text Box 9"/>
          <p:cNvSpPr txBox="1"/>
          <p:nvPr/>
        </p:nvSpPr>
        <p:spPr>
          <a:xfrm>
            <a:off x="795068" y="10916998"/>
            <a:ext cx="14701838" cy="17692687"/>
          </a:xfrm>
          <a:prstGeom prst="rect">
            <a:avLst/>
          </a:prstGeom>
          <a:noFill/>
          <a:ln w="9525">
            <a:noFill/>
          </a:ln>
        </p:spPr>
        <p:txBody>
          <a:bodyPr lIns="90004" tIns="45001" rIns="90004" bIns="45001">
            <a:spAutoFit/>
          </a:bodyPr>
          <a:lstStyle/>
          <a:p>
            <a:pPr defTabSz="603250">
              <a:lnSpc>
                <a:spcPct val="95000"/>
              </a:lnSpc>
            </a:pPr>
            <a:r>
              <a:rPr lang="en-US" altLang="zh-CN" sz="28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r>
              <a:rPr lang="en-US" altLang="zh-CN" sz="28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r>
              <a:rPr lang="en-US" altLang="zh-CN" sz="28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r>
              <a:rPr lang="en-US" altLang="zh-CN" sz="28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r>
              <a:rPr lang="en-US" altLang="zh-CN" sz="28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2800" dirty="0">
              <a:latin typeface="Times New Roman" panose="02020603050405020304" pitchFamily="18" charset="0"/>
            </a:endParaRPr>
          </a:p>
        </p:txBody>
      </p:sp>
      <p:sp>
        <p:nvSpPr>
          <p:cNvPr id="14" name="Text Box 10"/>
          <p:cNvSpPr txBox="1"/>
          <p:nvPr/>
        </p:nvSpPr>
        <p:spPr>
          <a:xfrm>
            <a:off x="2846388" y="29175755"/>
            <a:ext cx="9299575" cy="1382712"/>
          </a:xfrm>
          <a:prstGeom prst="rect">
            <a:avLst/>
          </a:prstGeom>
          <a:noFill/>
          <a:ln w="9525">
            <a:noFill/>
          </a:ln>
        </p:spPr>
        <p:txBody>
          <a:bodyPr lIns="90004" tIns="45001" rIns="90004" bIns="45001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8500" b="1" dirty="0">
                <a:latin typeface="Calibri" panose="020F0502020204030204" pitchFamily="34" charset="0"/>
              </a:rPr>
              <a:t>实验方法 </a:t>
            </a:r>
            <a:r>
              <a:rPr lang="en-US" altLang="zh-CN" sz="8500" b="1" dirty="0">
                <a:latin typeface="Calibri" panose="020F0502020204030204" pitchFamily="34" charset="0"/>
              </a:rPr>
              <a:t>Methods</a:t>
            </a:r>
            <a:endParaRPr lang="en-US" altLang="zh-CN" sz="8500" b="1" dirty="0">
              <a:latin typeface="Calibri" panose="020F0502020204030204" pitchFamily="34" charset="0"/>
            </a:endParaRPr>
          </a:p>
        </p:txBody>
      </p:sp>
      <p:sp>
        <p:nvSpPr>
          <p:cNvPr id="15" name="Text Box 11"/>
          <p:cNvSpPr txBox="1"/>
          <p:nvPr/>
        </p:nvSpPr>
        <p:spPr>
          <a:xfrm>
            <a:off x="17068800" y="29767892"/>
            <a:ext cx="13309600" cy="1398588"/>
          </a:xfrm>
          <a:prstGeom prst="rect">
            <a:avLst/>
          </a:prstGeom>
          <a:noFill/>
          <a:ln w="9525">
            <a:noFill/>
          </a:ln>
        </p:spPr>
        <p:txBody>
          <a:bodyPr lIns="90004" tIns="45001" rIns="90004" bIns="45001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8500" b="1" dirty="0">
                <a:latin typeface="Calibri" panose="020F0502020204030204" pitchFamily="34" charset="0"/>
              </a:rPr>
              <a:t>实验结论 </a:t>
            </a:r>
            <a:r>
              <a:rPr lang="en-US" altLang="zh-CN" sz="8500" b="1" dirty="0">
                <a:latin typeface="Calibri" panose="020F0502020204030204" pitchFamily="34" charset="0"/>
              </a:rPr>
              <a:t>Conclusions</a:t>
            </a:r>
            <a:endParaRPr lang="en-US" altLang="zh-CN" sz="8500" b="1" dirty="0">
              <a:latin typeface="Calibri" panose="020F0502020204030204" pitchFamily="34" charset="0"/>
            </a:endParaRPr>
          </a:p>
        </p:txBody>
      </p:sp>
      <p:sp>
        <p:nvSpPr>
          <p:cNvPr id="16" name="Text Box 14"/>
          <p:cNvSpPr txBox="1"/>
          <p:nvPr/>
        </p:nvSpPr>
        <p:spPr>
          <a:xfrm>
            <a:off x="2732088" y="4375829"/>
            <a:ext cx="27716162" cy="3814762"/>
          </a:xfrm>
          <a:prstGeom prst="rect">
            <a:avLst/>
          </a:prstGeom>
          <a:noFill/>
          <a:ln w="9525">
            <a:noFill/>
          </a:ln>
        </p:spPr>
        <p:txBody>
          <a:bodyPr lIns="90004" tIns="45001" rIns="90004" bIns="45001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12400" b="1" dirty="0">
                <a:latin typeface="Calibri" panose="020F0502020204030204" pitchFamily="34" charset="0"/>
              </a:rPr>
              <a:t>研究题目</a:t>
            </a:r>
            <a:r>
              <a:rPr lang="en-US" altLang="zh-CN" sz="12400" b="1" dirty="0">
                <a:latin typeface="Calibri" panose="020F0502020204030204" pitchFamily="34" charset="0"/>
              </a:rPr>
              <a:t>Title of the Research Study</a:t>
            </a:r>
            <a:endParaRPr lang="en-US" altLang="zh-CN" sz="12400" b="1" dirty="0">
              <a:latin typeface="Calibri" panose="020F0502020204030204" pitchFamily="34" charset="0"/>
            </a:endParaRPr>
          </a:p>
          <a:p>
            <a:pPr algn="ctr" eaLnBrk="1" hangingPunct="1"/>
            <a:r>
              <a:rPr lang="zh-CN" altLang="en-US" sz="7800" b="1" dirty="0">
                <a:latin typeface="Calibri" panose="020F0502020204030204" pitchFamily="34" charset="0"/>
              </a:rPr>
              <a:t>作者姓名 </a:t>
            </a:r>
            <a:r>
              <a:rPr lang="en-US" altLang="zh-CN" sz="7800" b="1" dirty="0">
                <a:latin typeface="Calibri" panose="020F0502020204030204" pitchFamily="34" charset="0"/>
              </a:rPr>
              <a:t>Author(s)</a:t>
            </a:r>
            <a:endParaRPr lang="en-US" altLang="zh-CN" sz="7800" b="1" dirty="0">
              <a:latin typeface="Calibri" panose="020F0502020204030204" pitchFamily="34" charset="0"/>
            </a:endParaRPr>
          </a:p>
          <a:p>
            <a:pPr algn="ctr" eaLnBrk="1" hangingPunct="1"/>
            <a:r>
              <a:rPr lang="zh-CN" altLang="en-US" sz="4000" b="1" i="1" dirty="0">
                <a:latin typeface="Calibri" panose="020F0502020204030204" pitchFamily="34" charset="0"/>
              </a:rPr>
              <a:t>单位名称 </a:t>
            </a:r>
            <a:r>
              <a:rPr lang="en-US" altLang="zh-CN" sz="4000" b="1" i="1" dirty="0">
                <a:latin typeface="Calibri" panose="020F0502020204030204" pitchFamily="34" charset="0"/>
              </a:rPr>
              <a:t>UNIVERSITIES AND/OR  ENTERPRISES THEY ARE AFFILIATED WITH</a:t>
            </a:r>
            <a:endParaRPr lang="en-US" altLang="zh-CN" sz="7800" dirty="0">
              <a:latin typeface="Calibri" panose="020F0502020204030204" pitchFamily="34" charset="0"/>
            </a:endParaRPr>
          </a:p>
        </p:txBody>
      </p:sp>
      <p:sp>
        <p:nvSpPr>
          <p:cNvPr id="17" name="Text Box 19"/>
          <p:cNvSpPr txBox="1"/>
          <p:nvPr/>
        </p:nvSpPr>
        <p:spPr>
          <a:xfrm>
            <a:off x="17408525" y="21760035"/>
            <a:ext cx="6132513" cy="1076325"/>
          </a:xfrm>
          <a:prstGeom prst="rect">
            <a:avLst/>
          </a:prstGeom>
          <a:noFill/>
          <a:ln w="9525">
            <a:noFill/>
          </a:ln>
        </p:spPr>
        <p:txBody>
          <a:bodyPr lIns="90004" tIns="45001" rIns="90004" bIns="45001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6400" b="1" i="1" dirty="0">
                <a:latin typeface="Calibri" panose="020F0502020204030204" pitchFamily="34" charset="0"/>
              </a:rPr>
              <a:t>插图 </a:t>
            </a:r>
            <a:r>
              <a:rPr lang="en-US" altLang="zh-CN" sz="6400" b="1" i="1" dirty="0">
                <a:latin typeface="Calibri" panose="020F0502020204030204" pitchFamily="34" charset="0"/>
              </a:rPr>
              <a:t>Figure #1</a:t>
            </a:r>
            <a:endParaRPr lang="en-US" altLang="zh-CN" sz="6400" b="1" i="1" dirty="0">
              <a:latin typeface="Calibri" panose="020F0502020204030204" pitchFamily="34" charset="0"/>
            </a:endParaRPr>
          </a:p>
        </p:txBody>
      </p:sp>
      <p:sp>
        <p:nvSpPr>
          <p:cNvPr id="18" name="Text Box 25"/>
          <p:cNvSpPr txBox="1"/>
          <p:nvPr/>
        </p:nvSpPr>
        <p:spPr>
          <a:xfrm>
            <a:off x="24815800" y="21788450"/>
            <a:ext cx="6132513" cy="1074738"/>
          </a:xfrm>
          <a:prstGeom prst="rect">
            <a:avLst/>
          </a:prstGeom>
          <a:noFill/>
          <a:ln w="9525">
            <a:noFill/>
          </a:ln>
        </p:spPr>
        <p:txBody>
          <a:bodyPr lIns="90004" tIns="45001" rIns="90004" bIns="45001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6400" b="1" i="1" dirty="0">
                <a:latin typeface="Calibri" panose="020F0502020204030204" pitchFamily="34" charset="0"/>
              </a:rPr>
              <a:t>插图 </a:t>
            </a:r>
            <a:r>
              <a:rPr lang="en-US" altLang="zh-CN" sz="6400" b="1" i="1" dirty="0">
                <a:latin typeface="Calibri" panose="020F0502020204030204" pitchFamily="34" charset="0"/>
              </a:rPr>
              <a:t>Figure #2</a:t>
            </a:r>
            <a:endParaRPr lang="en-US" altLang="zh-CN" sz="6400" b="1" i="1" dirty="0">
              <a:latin typeface="Calibri" panose="020F0502020204030204" pitchFamily="34" charset="0"/>
            </a:endParaRPr>
          </a:p>
        </p:txBody>
      </p:sp>
      <p:sp>
        <p:nvSpPr>
          <p:cNvPr id="19" name="AutoShape 26"/>
          <p:cNvSpPr/>
          <p:nvPr/>
        </p:nvSpPr>
        <p:spPr>
          <a:xfrm>
            <a:off x="24815800" y="23459252"/>
            <a:ext cx="6188075" cy="5116512"/>
          </a:xfrm>
          <a:prstGeom prst="flowChartOr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lIns="157515" tIns="78757" rIns="157515" bIns="78757" anchor="ctr" anchorCtr="0"/>
          <a:lstStyle/>
          <a:p>
            <a:pPr eaLnBrk="1" hangingPunct="1"/>
            <a:endParaRPr lang="en-US" altLang="zh-CN" sz="8500" dirty="0">
              <a:latin typeface="Calibri" panose="020F0502020204030204" pitchFamily="34" charset="0"/>
            </a:endParaRPr>
          </a:p>
        </p:txBody>
      </p:sp>
      <p:sp>
        <p:nvSpPr>
          <p:cNvPr id="21" name="Text Box 27"/>
          <p:cNvSpPr txBox="1"/>
          <p:nvPr/>
        </p:nvSpPr>
        <p:spPr>
          <a:xfrm>
            <a:off x="20854988" y="36532230"/>
            <a:ext cx="8497887" cy="1074737"/>
          </a:xfrm>
          <a:prstGeom prst="rect">
            <a:avLst/>
          </a:prstGeom>
          <a:noFill/>
          <a:ln w="9525">
            <a:noFill/>
          </a:ln>
        </p:spPr>
        <p:txBody>
          <a:bodyPr lIns="90004" tIns="45001" rIns="90004" bIns="45001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zh-CN" altLang="en-US" sz="6400" dirty="0">
                <a:latin typeface="Calibri" panose="020F0502020204030204" pitchFamily="34" charset="0"/>
              </a:rPr>
              <a:t>相关介绍</a:t>
            </a:r>
            <a:r>
              <a:rPr lang="en-US" altLang="zh-CN" sz="6400" dirty="0">
                <a:latin typeface="Calibri" panose="020F0502020204030204" pitchFamily="34" charset="0"/>
              </a:rPr>
              <a:t>Bibliography</a:t>
            </a:r>
            <a:endParaRPr lang="en-US" altLang="zh-CN" sz="6400" dirty="0">
              <a:latin typeface="Calibri" panose="020F0502020204030204" pitchFamily="34" charset="0"/>
            </a:endParaRPr>
          </a:p>
        </p:txBody>
      </p:sp>
      <p:sp>
        <p:nvSpPr>
          <p:cNvPr id="22" name="Rectangle 35"/>
          <p:cNvSpPr/>
          <p:nvPr/>
        </p:nvSpPr>
        <p:spPr>
          <a:xfrm>
            <a:off x="17108470" y="23424327"/>
            <a:ext cx="6750050" cy="5151437"/>
          </a:xfrm>
          <a:prstGeom prst="rect">
            <a:avLst/>
          </a:prstGeom>
          <a:solidFill>
            <a:schemeClr val="bg1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lIns="90004" tIns="45001" rIns="90004" bIns="45001" anchor="ctr" anchorCtr="0"/>
          <a:lstStyle/>
          <a:p>
            <a:pPr algn="ctr" defTabSz="898525"/>
            <a:r>
              <a:rPr lang="zh-CN" altLang="en-US" sz="4300" dirty="0">
                <a:latin typeface="Times New Roman" panose="02020603050405020304" pitchFamily="18" charset="0"/>
              </a:rPr>
              <a:t>图表或图片</a:t>
            </a:r>
            <a:endParaRPr lang="en-US" altLang="zh-CN" sz="4300" dirty="0">
              <a:latin typeface="Times New Roman" panose="02020603050405020304" pitchFamily="18" charset="0"/>
            </a:endParaRPr>
          </a:p>
          <a:p>
            <a:pPr algn="ctr" defTabSz="898525"/>
            <a:r>
              <a:rPr lang="en-US" altLang="zh-CN" sz="4300" dirty="0">
                <a:latin typeface="Times New Roman" panose="02020603050405020304" pitchFamily="18" charset="0"/>
              </a:rPr>
              <a:t>CHART or PICTURE</a:t>
            </a:r>
            <a:endParaRPr lang="en-US" altLang="zh-CN" sz="4300" dirty="0">
              <a:latin typeface="Times New Roman" panose="02020603050405020304" pitchFamily="18" charset="0"/>
            </a:endParaRPr>
          </a:p>
        </p:txBody>
      </p:sp>
      <p:sp>
        <p:nvSpPr>
          <p:cNvPr id="23" name="Text Box 36"/>
          <p:cNvSpPr txBox="1"/>
          <p:nvPr/>
        </p:nvSpPr>
        <p:spPr>
          <a:xfrm>
            <a:off x="1265238" y="31326817"/>
            <a:ext cx="14157325" cy="10399713"/>
          </a:xfrm>
          <a:prstGeom prst="rect">
            <a:avLst/>
          </a:prstGeom>
          <a:noFill/>
          <a:ln w="57150">
            <a:noFill/>
          </a:ln>
        </p:spPr>
        <p:txBody>
          <a:bodyPr lIns="60210" tIns="30104" rIns="60210" bIns="30104">
            <a:spAutoFit/>
          </a:bodyPr>
          <a:lstStyle/>
          <a:p>
            <a:pPr defTabSz="603250">
              <a:lnSpc>
                <a:spcPct val="95000"/>
              </a:lnSpc>
            </a:pPr>
            <a:r>
              <a:rPr lang="en-US" altLang="zh-CN" sz="31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  <a:endParaRPr lang="en-US" altLang="zh-CN" sz="31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31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r>
              <a:rPr lang="en-US" altLang="zh-CN" sz="3100" dirty="0">
                <a:latin typeface="Times New Roman" panose="02020603050405020304" pitchFamily="18" charset="0"/>
              </a:rPr>
              <a:t>YyyyyyyyyyyyyyyyyyyyyyyyyyyyyyyyyyyyyyyyyyyyyyyyyyyyyyyyyyyyyyyyyyyyyyyyyyyyyyyyyyyyyyyyyyyyyyyyyyyyyyyyyyyyyyyyyyyyyyyyyyyyyyyyyyyyyyyyyyyyyyyyyyyyyyyyyyyyyyyYyyyyyyyyyyyyyyyyyyyyyyyyyyyyyyyyyyyyyyyyyyyyyyyyyyyyyyyyyyyyyy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.</a:t>
            </a:r>
            <a:endParaRPr lang="en-US" altLang="zh-CN" sz="31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31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r>
              <a:rPr lang="en-US" altLang="zh-CN" sz="31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xxxxxxxxxxxxxxxxxxxxxxxxxxxxxxxxxxxxxxxxxxxxxxxxxxxxxxxxxxxxxxxxxxxxxxxxxxxxxxxxxxxxxxxxxxxxxxxxxxxxxxxxxxxxxxxxxxxxxxxxxxxxxxxxxxxxxxxxxxxxxxxxxxxxxxxxxxxxxxxxxxxxxxxxxxxxxxxxxxxxxxxxxxxxxxx.</a:t>
            </a: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/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24" name="Text Box 38"/>
          <p:cNvSpPr txBox="1"/>
          <p:nvPr/>
        </p:nvSpPr>
        <p:spPr>
          <a:xfrm>
            <a:off x="17408525" y="37918117"/>
            <a:ext cx="13646150" cy="2926196"/>
          </a:xfrm>
          <a:prstGeom prst="rect">
            <a:avLst/>
          </a:prstGeom>
          <a:noFill/>
          <a:ln w="57150">
            <a:noFill/>
          </a:ln>
        </p:spPr>
        <p:txBody>
          <a:bodyPr lIns="60210" tIns="30104" rIns="60210" bIns="30104">
            <a:spAutoFit/>
          </a:bodyPr>
          <a:lstStyle/>
          <a:p>
            <a:pPr marL="335280" indent="-335280" defTabSz="603250">
              <a:lnSpc>
                <a:spcPct val="95000"/>
              </a:lnSpc>
              <a:buNone/>
            </a:pPr>
            <a:endParaRPr lang="en-US" altLang="zh-CN" sz="2800" b="1" u="sng" dirty="0">
              <a:latin typeface="Times New Roman" panose="02020603050405020304" pitchFamily="18" charset="0"/>
            </a:endParaRPr>
          </a:p>
          <a:p>
            <a:pPr marL="335280" indent="-335280" defTabSz="603250">
              <a:lnSpc>
                <a:spcPct val="95000"/>
              </a:lnSpc>
              <a:buAutoNum type="arabicPeriod"/>
            </a:pPr>
            <a:r>
              <a:rPr lang="en-US" altLang="zh-CN" sz="2800" b="1" dirty="0">
                <a:latin typeface="Times New Roman" panose="02020603050405020304" pitchFamily="18" charset="0"/>
              </a:rPr>
              <a:t>Xxxxxxxxxxxxxxxxxxxxxxxxxxxxxxxxxxxxxxxxxxxxxxxxxxxxxxxxxxxxxxxxxxxxxxxxxxxxxxxxxxxxxxxxxxx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marL="335280" indent="-335280" defTabSz="603250">
              <a:lnSpc>
                <a:spcPct val="95000"/>
              </a:lnSpc>
              <a:buAutoNum type="arabicPeriod"/>
            </a:pPr>
            <a:r>
              <a:rPr lang="en-US" altLang="zh-CN" sz="2800" b="1" dirty="0">
                <a:latin typeface="Times New Roman" panose="02020603050405020304" pitchFamily="18" charset="0"/>
              </a:rPr>
              <a:t>Xxxxxxxxxxxxxxxxxxxxxxxxxxxxxxxxxxxxxxxxxxxxxxxxxxxxxxxxxxxxxxxxxxxxxxxxxxxxxxxxxxxxxxxxxxxx</a:t>
            </a:r>
            <a:endParaRPr lang="en-US" altLang="zh-CN" sz="2800" b="1" dirty="0">
              <a:latin typeface="Times New Roman" panose="02020603050405020304" pitchFamily="18" charset="0"/>
            </a:endParaRPr>
          </a:p>
          <a:p>
            <a:pPr marL="335280" indent="-335280" defTabSz="603250">
              <a:lnSpc>
                <a:spcPct val="95000"/>
              </a:lnSpc>
              <a:buFont typeface="Symbol" panose="05050102010706020507" pitchFamily="18" charset="2"/>
              <a:buAutoNum type="arabicPeriod"/>
            </a:pPr>
            <a:r>
              <a:rPr lang="en-US" altLang="zh-CN" sz="2800" b="1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</a:t>
            </a:r>
            <a:endParaRPr lang="en-US" altLang="zh-CN" sz="2800" b="1" dirty="0">
              <a:latin typeface="Times New Roman" panose="02020603050405020304" pitchFamily="18" charset="0"/>
            </a:endParaRPr>
          </a:p>
        </p:txBody>
      </p:sp>
      <p:sp>
        <p:nvSpPr>
          <p:cNvPr id="27" name="Text Box 39"/>
          <p:cNvSpPr txBox="1"/>
          <p:nvPr/>
        </p:nvSpPr>
        <p:spPr>
          <a:xfrm>
            <a:off x="16979900" y="10955542"/>
            <a:ext cx="14130337" cy="10382083"/>
          </a:xfrm>
          <a:prstGeom prst="rect">
            <a:avLst/>
          </a:prstGeom>
          <a:noFill/>
          <a:ln w="57150">
            <a:noFill/>
          </a:ln>
        </p:spPr>
        <p:txBody>
          <a:bodyPr lIns="60210" tIns="30104" rIns="60210" bIns="30104">
            <a:spAutoFit/>
          </a:bodyPr>
          <a:lstStyle/>
          <a:p>
            <a:pPr defTabSz="603250">
              <a:lnSpc>
                <a:spcPct val="95000"/>
              </a:lnSpc>
            </a:pPr>
            <a:r>
              <a:rPr lang="en-US" altLang="zh-CN" sz="31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en-US" altLang="zh-CN" sz="31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31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r>
              <a:rPr lang="en-US" altLang="zh-CN" sz="31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en-US" altLang="zh-CN" sz="31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r>
              <a:rPr lang="en-US" altLang="zh-CN" sz="31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en-US" altLang="zh-CN" sz="3100" b="1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28" name="Text Box 40"/>
          <p:cNvSpPr txBox="1"/>
          <p:nvPr/>
        </p:nvSpPr>
        <p:spPr>
          <a:xfrm>
            <a:off x="16895763" y="31455405"/>
            <a:ext cx="14298612" cy="4564062"/>
          </a:xfrm>
          <a:prstGeom prst="rect">
            <a:avLst/>
          </a:prstGeom>
          <a:noFill/>
          <a:ln w="57150">
            <a:noFill/>
          </a:ln>
        </p:spPr>
        <p:txBody>
          <a:bodyPr lIns="60210" tIns="30104" rIns="60210" bIns="30104">
            <a:spAutoFit/>
          </a:bodyPr>
          <a:lstStyle/>
          <a:p>
            <a:pPr defTabSz="603250">
              <a:lnSpc>
                <a:spcPct val="95000"/>
              </a:lnSpc>
            </a:pPr>
            <a:r>
              <a:rPr lang="en-US" altLang="zh-CN" sz="28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endParaRPr lang="en-US" altLang="zh-CN" sz="2800" dirty="0">
              <a:latin typeface="Times New Roman" panose="02020603050405020304" pitchFamily="18" charset="0"/>
            </a:endParaRPr>
          </a:p>
          <a:p>
            <a:pPr defTabSz="603250">
              <a:lnSpc>
                <a:spcPct val="95000"/>
              </a:lnSpc>
            </a:pPr>
            <a:r>
              <a:rPr lang="en-US" altLang="zh-CN" sz="2800" dirty="0">
                <a:latin typeface="Times New Roman" panose="02020603050405020304" pitchFamily="18" charset="0"/>
              </a:rPr>
              <a:t>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en-US" altLang="zh-CN" sz="1900" dirty="0">
              <a:latin typeface="Times New Roman" panose="02020603050405020304" pitchFamily="18" charset="0"/>
            </a:endParaRPr>
          </a:p>
        </p:txBody>
      </p:sp>
      <p:sp>
        <p:nvSpPr>
          <p:cNvPr id="29" name="Text Box 42"/>
          <p:cNvSpPr txBox="1"/>
          <p:nvPr/>
        </p:nvSpPr>
        <p:spPr>
          <a:xfrm>
            <a:off x="3780631" y="9363755"/>
            <a:ext cx="9126538" cy="1398587"/>
          </a:xfrm>
          <a:prstGeom prst="rect">
            <a:avLst/>
          </a:prstGeom>
          <a:noFill/>
          <a:ln w="9525">
            <a:noFill/>
          </a:ln>
        </p:spPr>
        <p:txBody>
          <a:bodyPr lIns="90004" tIns="45001" rIns="90004" bIns="45001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8500" b="1" dirty="0">
                <a:latin typeface="Calibri" panose="020F0502020204030204" pitchFamily="34" charset="0"/>
              </a:rPr>
              <a:t>介绍 </a:t>
            </a:r>
            <a:r>
              <a:rPr lang="en-US" altLang="zh-CN" sz="8500" b="1" dirty="0">
                <a:latin typeface="Calibri" panose="020F0502020204030204" pitchFamily="34" charset="0"/>
              </a:rPr>
              <a:t>Introduction</a:t>
            </a:r>
            <a:endParaRPr lang="en-US" altLang="zh-CN" sz="8500" b="1" dirty="0">
              <a:latin typeface="Calibri" panose="020F0502020204030204" pitchFamily="34" charset="0"/>
            </a:endParaRPr>
          </a:p>
        </p:txBody>
      </p:sp>
      <p:sp>
        <p:nvSpPr>
          <p:cNvPr id="30" name="Text Box 43"/>
          <p:cNvSpPr txBox="1"/>
          <p:nvPr/>
        </p:nvSpPr>
        <p:spPr>
          <a:xfrm>
            <a:off x="19546094" y="9293109"/>
            <a:ext cx="9194800" cy="1398588"/>
          </a:xfrm>
          <a:prstGeom prst="rect">
            <a:avLst/>
          </a:prstGeom>
          <a:noFill/>
          <a:ln w="9525">
            <a:noFill/>
          </a:ln>
        </p:spPr>
        <p:txBody>
          <a:bodyPr lIns="90004" tIns="45001" rIns="90004" bIns="45001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8500" b="1" dirty="0">
                <a:latin typeface="Calibri" panose="020F0502020204030204" pitchFamily="34" charset="0"/>
              </a:rPr>
              <a:t>实验成果 </a:t>
            </a:r>
            <a:r>
              <a:rPr lang="en-US" altLang="zh-CN" sz="8500" b="1" dirty="0">
                <a:latin typeface="Calibri" panose="020F0502020204030204" pitchFamily="34" charset="0"/>
              </a:rPr>
              <a:t>Results</a:t>
            </a:r>
            <a:endParaRPr lang="en-US" altLang="zh-CN" sz="8500" b="1" dirty="0">
              <a:latin typeface="Calibri" panose="020F0502020204030204" pitchFamily="34" charset="0"/>
            </a:endParaRPr>
          </a:p>
        </p:txBody>
      </p:sp>
      <p:sp>
        <p:nvSpPr>
          <p:cNvPr id="31" name="Text Box 49"/>
          <p:cNvSpPr txBox="1"/>
          <p:nvPr/>
        </p:nvSpPr>
        <p:spPr>
          <a:xfrm>
            <a:off x="12377298" y="2777739"/>
            <a:ext cx="9891031" cy="1876469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wrap="square" lIns="90004" tIns="396000" rIns="90004" bIns="45001" anchor="ctr" anchorCtr="0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sz="6600" b="1" dirty="0">
                <a:latin typeface="Calibri" panose="020F0502020204030204" pitchFamily="34" charset="0"/>
              </a:rPr>
              <a:t>单位标识 </a:t>
            </a:r>
            <a:r>
              <a:rPr lang="en-US" altLang="zh-CN" sz="6600" b="1" dirty="0">
                <a:latin typeface="Calibri" panose="020F0502020204030204" pitchFamily="34" charset="0"/>
              </a:rPr>
              <a:t>Affiliation Logo</a:t>
            </a:r>
            <a:endParaRPr lang="en-US" altLang="zh-CN" sz="6600" b="1" dirty="0">
              <a:latin typeface="Calibri" panose="020F0502020204030204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endParaRPr lang="en-US" altLang="zh-CN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6545</Words>
  <Application>WPS 表格</Application>
  <PresentationFormat>自定义</PresentationFormat>
  <Paragraphs>61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0" baseType="lpstr">
      <vt:lpstr>Arial</vt:lpstr>
      <vt:lpstr>宋体</vt:lpstr>
      <vt:lpstr>Wingdings</vt:lpstr>
      <vt:lpstr>Calibri</vt:lpstr>
      <vt:lpstr>Times New Roman</vt:lpstr>
      <vt:lpstr>Helvetica Neue</vt:lpstr>
      <vt:lpstr>Symbol</vt:lpstr>
      <vt:lpstr>等线</vt:lpstr>
      <vt:lpstr>汉仪中等线KW</vt:lpstr>
      <vt:lpstr>微软雅黑</vt:lpstr>
      <vt:lpstr>方正雅意黑 GB18030L2</vt:lpstr>
      <vt:lpstr>宋体</vt:lpstr>
      <vt:lpstr>Arial Unicode MS</vt:lpstr>
      <vt:lpstr>Calibri Light</vt:lpstr>
      <vt:lpstr>等线 Light</vt:lpstr>
      <vt:lpstr>汉仪书宋二KW</vt:lpstr>
      <vt:lpstr>Kingsoft Sign</vt:lpstr>
      <vt:lpstr>Symbol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han bao</dc:creator>
  <cp:lastModifiedBy>郭鸿Genahhh</cp:lastModifiedBy>
  <cp:revision>23</cp:revision>
  <dcterms:created xsi:type="dcterms:W3CDTF">2026-10-20T14:45:56Z</dcterms:created>
  <dcterms:modified xsi:type="dcterms:W3CDTF">2026-10-20T14:45:56Z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2052-12.1.26055.26055</vt:lpwstr>
  </property>
  <property fmtid="{D5CDD505-2E9C-101B-9397-08002B2CF9AE}" pid="3" name="ICV">
    <vt:lpwstr>B06A3D1337E78B95A17ED76ADF97CF28_43</vt:lpwstr>
  </property>
</Properties>
</file>