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34199830" cy="43199685"/>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107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56A6"/>
    <a:srgbClr val="595757"/>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13606"/>
        <p:guide pos="1073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3362775" y="5760000"/>
            <a:ext cx="27487912" cy="16191495"/>
          </a:xfrm>
        </p:spPr>
        <p:txBody>
          <a:bodyPr lIns="90000" tIns="46800" rIns="90000" bIns="46800" anchor="b" anchorCtr="0">
            <a:normAutofit/>
          </a:bodyPr>
          <a:lstStyle>
            <a:lvl1pPr algn="ctr">
              <a:defRPr sz="2244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3362775" y="22427715"/>
            <a:ext cx="27487912" cy="9274960"/>
          </a:xfrm>
        </p:spPr>
        <p:txBody>
          <a:bodyPr lIns="90000" tIns="46800" rIns="90000" bIns="46800">
            <a:normAutofit/>
          </a:bodyPr>
          <a:lstStyle>
            <a:lvl1pPr marL="0" indent="0" algn="ctr">
              <a:lnSpc>
                <a:spcPct val="110000"/>
              </a:lnSpc>
              <a:buNone/>
              <a:defRPr sz="8975" spc="200"/>
            </a:lvl1pPr>
            <a:lvl2pPr marL="1710055" indent="0" algn="ctr">
              <a:buNone/>
              <a:defRPr sz="7480"/>
            </a:lvl2pPr>
            <a:lvl3pPr marL="3420110" indent="0" algn="ctr">
              <a:buNone/>
              <a:defRPr sz="6730"/>
            </a:lvl3pPr>
            <a:lvl4pPr marL="5130165" indent="0" algn="ctr">
              <a:buNone/>
              <a:defRPr sz="5985"/>
            </a:lvl4pPr>
            <a:lvl5pPr marL="6840220" indent="0" algn="ctr">
              <a:buNone/>
              <a:defRPr sz="5985"/>
            </a:lvl5pPr>
            <a:lvl6pPr marL="8550275" indent="0" algn="ctr">
              <a:buNone/>
              <a:defRPr sz="5985"/>
            </a:lvl6pPr>
            <a:lvl7pPr marL="10259695" indent="0" algn="ctr">
              <a:buNone/>
              <a:defRPr sz="5985"/>
            </a:lvl7pPr>
            <a:lvl8pPr marL="11969750" indent="0" algn="ctr">
              <a:buNone/>
              <a:defRPr sz="5985"/>
            </a:lvl8pPr>
            <a:lvl9pPr marL="13679805" indent="0" algn="ctr">
              <a:buNone/>
              <a:defRPr sz="5985"/>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1706634" y="4875590"/>
            <a:ext cx="30779999" cy="3453732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3362775" y="15647243"/>
            <a:ext cx="27487912" cy="6417637"/>
          </a:xfrm>
        </p:spPr>
        <p:txBody>
          <a:bodyPr vert="horz" lIns="90000" tIns="46800" rIns="90000" bIns="46800" rtlCol="0" anchor="t" anchorCtr="0">
            <a:normAutofit/>
          </a:bodyPr>
          <a:lstStyle>
            <a:lvl1pPr algn="ctr">
              <a:defRPr sz="2244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3362775" y="22427715"/>
            <a:ext cx="27487912" cy="2970708"/>
          </a:xfrm>
        </p:spPr>
        <p:txBody>
          <a:bodyPr lIns="90000" tIns="46800" rIns="90000" bIns="46800">
            <a:normAutofit/>
          </a:bodyPr>
          <a:lstStyle>
            <a:lvl1pPr algn="ctr">
              <a:lnSpc>
                <a:spcPct val="110000"/>
              </a:lnSpc>
              <a:buNone/>
              <a:defRPr sz="8975"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706634" y="3832441"/>
            <a:ext cx="30769900" cy="4444724"/>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1706634" y="9388346"/>
            <a:ext cx="30769900" cy="2997921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5584429" y="24241888"/>
            <a:ext cx="21792401" cy="4830236"/>
          </a:xfrm>
        </p:spPr>
        <p:txBody>
          <a:bodyPr lIns="90000" tIns="46800" rIns="90000" bIns="46800" anchor="b" anchorCtr="0">
            <a:normAutofit/>
          </a:bodyPr>
          <a:lstStyle>
            <a:lvl1pPr>
              <a:defRPr sz="16455"/>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5584429" y="29072124"/>
            <a:ext cx="21792401" cy="5465197"/>
          </a:xfrm>
        </p:spPr>
        <p:txBody>
          <a:bodyPr lIns="90000" tIns="46800" rIns="90000" bIns="46800">
            <a:normAutofit/>
          </a:bodyPr>
          <a:lstStyle>
            <a:lvl1pPr marL="0" indent="0">
              <a:buNone/>
              <a:defRPr sz="6730">
                <a:solidFill>
                  <a:schemeClr val="tx1">
                    <a:lumMod val="65000"/>
                    <a:lumOff val="35000"/>
                  </a:schemeClr>
                </a:solidFill>
              </a:defRPr>
            </a:lvl1pPr>
            <a:lvl2pPr marL="1710055" indent="0">
              <a:buNone/>
              <a:defRPr sz="5985">
                <a:solidFill>
                  <a:schemeClr val="tx1">
                    <a:tint val="75000"/>
                  </a:schemeClr>
                </a:solidFill>
              </a:defRPr>
            </a:lvl2pPr>
            <a:lvl3pPr marL="3420110" indent="0">
              <a:buNone/>
              <a:defRPr sz="5985">
                <a:solidFill>
                  <a:schemeClr val="tx1">
                    <a:tint val="75000"/>
                  </a:schemeClr>
                </a:solidFill>
              </a:defRPr>
            </a:lvl3pPr>
            <a:lvl4pPr marL="5130165" indent="0">
              <a:buNone/>
              <a:defRPr sz="5985">
                <a:solidFill>
                  <a:schemeClr val="tx1">
                    <a:tint val="75000"/>
                  </a:schemeClr>
                </a:solidFill>
              </a:defRPr>
            </a:lvl4pPr>
            <a:lvl5pPr marL="6840220" indent="0">
              <a:buNone/>
              <a:defRPr sz="5985">
                <a:solidFill>
                  <a:schemeClr val="tx1">
                    <a:tint val="75000"/>
                  </a:schemeClr>
                </a:solidFill>
              </a:defRPr>
            </a:lvl5pPr>
            <a:lvl6pPr marL="8550275" indent="0">
              <a:buNone/>
              <a:defRPr sz="5985">
                <a:solidFill>
                  <a:schemeClr val="tx1">
                    <a:tint val="75000"/>
                  </a:schemeClr>
                </a:solidFill>
              </a:defRPr>
            </a:lvl6pPr>
            <a:lvl7pPr marL="10259695" indent="0">
              <a:buNone/>
              <a:defRPr sz="5985">
                <a:solidFill>
                  <a:schemeClr val="tx1">
                    <a:tint val="75000"/>
                  </a:schemeClr>
                </a:solidFill>
              </a:defRPr>
            </a:lvl7pPr>
            <a:lvl8pPr marL="11969750" indent="0">
              <a:buNone/>
              <a:defRPr sz="5985">
                <a:solidFill>
                  <a:schemeClr val="tx1">
                    <a:tint val="75000"/>
                  </a:schemeClr>
                </a:solidFill>
              </a:defRPr>
            </a:lvl8pPr>
            <a:lvl9pPr marL="13679805" indent="0">
              <a:buNone/>
              <a:defRPr sz="5985">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706634" y="3832441"/>
            <a:ext cx="30769900" cy="4444724"/>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1706634" y="9456377"/>
            <a:ext cx="14521535" cy="299111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17985295" y="9456377"/>
            <a:ext cx="14521535" cy="29911179"/>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706634" y="3832441"/>
            <a:ext cx="30769900" cy="4444724"/>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1706634" y="9002834"/>
            <a:ext cx="14986062" cy="2403779"/>
          </a:xfrm>
        </p:spPr>
        <p:txBody>
          <a:bodyPr lIns="101600" tIns="38100" rIns="76200" bIns="38100" anchor="t" anchorCtr="0">
            <a:normAutofit/>
          </a:bodyPr>
          <a:lstStyle>
            <a:lvl1pPr marL="0" indent="0">
              <a:lnSpc>
                <a:spcPct val="100000"/>
              </a:lnSpc>
              <a:buNone/>
              <a:defRPr sz="7480" b="1" spc="200">
                <a:solidFill>
                  <a:schemeClr val="tx1">
                    <a:lumMod val="75000"/>
                    <a:lumOff val="25000"/>
                  </a:schemeClr>
                </a:solidFill>
              </a:defRPr>
            </a:lvl1pPr>
            <a:lvl2pPr marL="1710055" indent="0">
              <a:buNone/>
              <a:defRPr sz="7480" b="1"/>
            </a:lvl2pPr>
            <a:lvl3pPr marL="3420110" indent="0">
              <a:buNone/>
              <a:defRPr sz="6730" b="1"/>
            </a:lvl3pPr>
            <a:lvl4pPr marL="5130165" indent="0">
              <a:buNone/>
              <a:defRPr sz="5985" b="1"/>
            </a:lvl4pPr>
            <a:lvl5pPr marL="6840220" indent="0">
              <a:buNone/>
              <a:defRPr sz="5985" b="1"/>
            </a:lvl5pPr>
            <a:lvl6pPr marL="8550275" indent="0">
              <a:buNone/>
              <a:defRPr sz="5985" b="1"/>
            </a:lvl6pPr>
            <a:lvl7pPr marL="10259695" indent="0">
              <a:buNone/>
              <a:defRPr sz="5985" b="1"/>
            </a:lvl7pPr>
            <a:lvl8pPr marL="11969750" indent="0">
              <a:buNone/>
              <a:defRPr sz="5985" b="1"/>
            </a:lvl8pPr>
            <a:lvl9pPr marL="13679805" indent="0">
              <a:buNone/>
              <a:defRPr sz="5985"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1706634" y="11678739"/>
            <a:ext cx="14986062" cy="27688817"/>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17492015" y="8955773"/>
            <a:ext cx="14986062" cy="2403779"/>
          </a:xfrm>
        </p:spPr>
        <p:txBody>
          <a:bodyPr vert="horz" lIns="101600" tIns="38100" rIns="76200" bIns="38100" rtlCol="0" anchor="t" anchorCtr="0">
            <a:normAutofit/>
          </a:bodyPr>
          <a:lstStyle>
            <a:lvl1pPr marL="0" indent="0">
              <a:lnSpc>
                <a:spcPct val="100000"/>
              </a:lnSpc>
              <a:buNone/>
              <a:defRPr sz="7480" b="1" spc="200">
                <a:solidFill>
                  <a:schemeClr val="tx1">
                    <a:lumMod val="75000"/>
                    <a:lumOff val="25000"/>
                  </a:schemeClr>
                </a:solidFill>
              </a:defRPr>
            </a:lvl1pPr>
            <a:lvl2pPr marL="1710055" indent="0">
              <a:buNone/>
              <a:defRPr sz="7480" b="1"/>
            </a:lvl2pPr>
            <a:lvl3pPr marL="3420110" indent="0">
              <a:buNone/>
              <a:defRPr sz="6730" b="1"/>
            </a:lvl3pPr>
            <a:lvl4pPr marL="5130165" indent="0">
              <a:buNone/>
              <a:defRPr sz="5985" b="1"/>
            </a:lvl4pPr>
            <a:lvl5pPr marL="6840220" indent="0">
              <a:buNone/>
              <a:defRPr sz="5985" b="1"/>
            </a:lvl5pPr>
            <a:lvl6pPr marL="8550275" indent="0">
              <a:buNone/>
              <a:defRPr sz="5985" b="1"/>
            </a:lvl6pPr>
            <a:lvl7pPr marL="10259695" indent="0">
              <a:buNone/>
              <a:defRPr sz="5985" b="1"/>
            </a:lvl7pPr>
            <a:lvl8pPr marL="11969750" indent="0">
              <a:buNone/>
              <a:defRPr sz="5985" b="1"/>
            </a:lvl8pPr>
            <a:lvl9pPr marL="13679805" indent="0">
              <a:buNone/>
              <a:defRPr sz="5985"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17492015" y="11678739"/>
            <a:ext cx="14986062" cy="27688817"/>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1706634" y="3832441"/>
            <a:ext cx="30769900" cy="4444724"/>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1706634" y="9796535"/>
            <a:ext cx="14679398" cy="29026770"/>
          </a:xfrm>
        </p:spPr>
        <p:txBody>
          <a:bodyPr vert="horz" lIns="90000" tIns="46800" rIns="90000" bIns="46800" rtlCol="0">
            <a:normAutofit/>
          </a:bodyPr>
          <a:lstStyle>
            <a:lvl1pPr>
              <a:buNone/>
              <a:defRPr sz="5985"/>
            </a:lvl1pPr>
          </a:lstStyle>
          <a:p>
            <a:pPr lvl="0"/>
            <a:endParaRPr lang="zh-CN" altLang="en-US"/>
          </a:p>
        </p:txBody>
      </p:sp>
      <p:sp>
        <p:nvSpPr>
          <p:cNvPr id="4" name="文本占位符 3"/>
          <p:cNvSpPr>
            <a:spLocks noGrp="1"/>
          </p:cNvSpPr>
          <p:nvPr>
            <p:ph type="body" sz="half" idx="2"/>
            <p:custDataLst>
              <p:tags r:id="rId3"/>
            </p:custDataLst>
          </p:nvPr>
        </p:nvSpPr>
        <p:spPr>
          <a:xfrm>
            <a:off x="17813621" y="9796535"/>
            <a:ext cx="14662913" cy="29026770"/>
          </a:xfrm>
        </p:spPr>
        <p:txBody>
          <a:bodyPr vert="horz" lIns="90000" tIns="46800" rIns="90000" bIns="46800" rtlCol="0">
            <a:normAutofit/>
          </a:bodyPr>
          <a:lstStyle>
            <a:lvl1pPr>
              <a:buNone/>
              <a:defRPr sz="5985"/>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28709822" y="5760000"/>
            <a:ext cx="2928543" cy="31679998"/>
          </a:xfrm>
        </p:spPr>
        <p:txBody>
          <a:bodyPr vert="eaVert" lIns="90000" tIns="46800" rIns="90000" bIns="46800" rtlCol="0" anchor="ctr" anchorCtr="0">
            <a:normAutofit/>
          </a:bodyPr>
          <a:lstStyle>
            <a:lvl1pPr>
              <a:buNone/>
              <a:defRPr sz="1047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2565000" y="5760000"/>
            <a:ext cx="25720688" cy="31679998"/>
          </a:xfrm>
        </p:spPr>
        <p:txBody>
          <a:bodyPr vert="eaVert" lIns="46800" tIns="46800" rIns="46800" bIns="46800"/>
          <a:lstStyle>
            <a:lvl1pPr marL="854710" indent="-854710">
              <a:spcAft>
                <a:spcPts val="1000"/>
              </a:spcAft>
              <a:defRPr spc="300"/>
            </a:lvl1pPr>
            <a:lvl2pPr marL="2564765" indent="-854710">
              <a:defRPr spc="300"/>
            </a:lvl2pPr>
            <a:lvl3pPr marL="4274820" indent="-854710">
              <a:defRPr spc="300"/>
            </a:lvl3pPr>
            <a:lvl4pPr marL="5984875" indent="-854710">
              <a:defRPr spc="300"/>
            </a:lvl4pPr>
            <a:lvl5pPr marL="7694930" indent="-85471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1706634" y="3832441"/>
            <a:ext cx="30769900" cy="4444724"/>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1706634" y="9388346"/>
            <a:ext cx="30769900" cy="29979211"/>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1716732" y="39775746"/>
            <a:ext cx="7573819" cy="1995590"/>
          </a:xfrm>
          <a:prstGeom prst="rect">
            <a:avLst/>
          </a:prstGeom>
        </p:spPr>
        <p:txBody>
          <a:bodyPr vert="horz" lIns="91440" tIns="45720" rIns="91440" bIns="45720" rtlCol="0" anchor="ctr">
            <a:normAutofit/>
          </a:bodyPr>
          <a:lstStyle>
            <a:lvl1pPr algn="l">
              <a:defRPr sz="374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11545866" y="39775746"/>
            <a:ext cx="11108267" cy="1995590"/>
          </a:xfrm>
          <a:prstGeom prst="rect">
            <a:avLst/>
          </a:prstGeom>
        </p:spPr>
        <p:txBody>
          <a:bodyPr vert="horz" lIns="91440" tIns="45720" rIns="91440" bIns="45720" rtlCol="0" anchor="ctr">
            <a:normAutofit/>
          </a:bodyPr>
          <a:lstStyle>
            <a:lvl1pPr algn="ctr">
              <a:defRPr sz="374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24902716" y="39775746"/>
            <a:ext cx="7573819" cy="1995590"/>
          </a:xfrm>
          <a:prstGeom prst="rect">
            <a:avLst/>
          </a:prstGeom>
        </p:spPr>
        <p:txBody>
          <a:bodyPr vert="horz" lIns="91440" tIns="45720" rIns="91440" bIns="45720" rtlCol="0" anchor="ctr">
            <a:normAutofit/>
          </a:bodyPr>
          <a:lstStyle>
            <a:lvl1pPr algn="r">
              <a:defRPr sz="374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0110" rtl="0" eaLnBrk="1" fontAlgn="auto" latinLnBrk="0" hangingPunct="1">
        <a:lnSpc>
          <a:spcPct val="100000"/>
        </a:lnSpc>
        <a:spcBef>
          <a:spcPct val="0"/>
        </a:spcBef>
        <a:buNone/>
        <a:defRPr sz="13465" b="0" u="none" strike="noStrike" kern="1200" cap="none" spc="300" normalizeH="0" baseline="0">
          <a:solidFill>
            <a:schemeClr val="tx1">
              <a:lumMod val="85000"/>
              <a:lumOff val="15000"/>
            </a:schemeClr>
          </a:solidFill>
          <a:uFillTx/>
          <a:latin typeface="+mj-lt"/>
          <a:ea typeface="+mj-ea"/>
          <a:cs typeface="+mj-cs"/>
        </a:defRPr>
      </a:lvl1pPr>
    </p:titleStyle>
    <p:bodyStyle>
      <a:lvl1pPr marL="854710" indent="-854710" algn="l" defTabSz="3420110" rtl="0" eaLnBrk="1" fontAlgn="auto" latinLnBrk="0" hangingPunct="1">
        <a:lnSpc>
          <a:spcPct val="130000"/>
        </a:lnSpc>
        <a:spcBef>
          <a:spcPts val="5"/>
        </a:spcBef>
        <a:spcAft>
          <a:spcPts val="1000"/>
        </a:spcAft>
        <a:buFont typeface="Arial" panose="020B0604020202020204" pitchFamily="34" charset="0"/>
        <a:buChar char="●"/>
        <a:defRPr sz="6730" u="none" strike="noStrike" kern="1200" cap="none" spc="150" normalizeH="0" baseline="0">
          <a:solidFill>
            <a:schemeClr val="tx1">
              <a:lumMod val="65000"/>
              <a:lumOff val="35000"/>
            </a:schemeClr>
          </a:solidFill>
          <a:uFillTx/>
          <a:latin typeface="+mn-lt"/>
          <a:ea typeface="+mn-ea"/>
          <a:cs typeface="+mn-cs"/>
        </a:defRPr>
      </a:lvl1pPr>
      <a:lvl2pPr marL="2564765" indent="-854710" algn="l" defTabSz="3420110" rtl="0" eaLnBrk="1" fontAlgn="auto" latinLnBrk="0" hangingPunct="1">
        <a:lnSpc>
          <a:spcPct val="120000"/>
        </a:lnSpc>
        <a:spcBef>
          <a:spcPts val="5"/>
        </a:spcBef>
        <a:spcAft>
          <a:spcPts val="600"/>
        </a:spcAft>
        <a:buFont typeface="Arial" panose="020B0604020202020204" pitchFamily="34" charset="0"/>
        <a:buChar char="●"/>
        <a:tabLst>
          <a:tab pos="6020435" algn="l"/>
          <a:tab pos="6020435" algn="l"/>
          <a:tab pos="6020435" algn="l"/>
          <a:tab pos="6020435" algn="l"/>
        </a:tabLst>
        <a:defRPr sz="5985" u="none" strike="noStrike" kern="1200" cap="none" spc="150" normalizeH="0" baseline="0">
          <a:solidFill>
            <a:schemeClr val="tx1">
              <a:lumMod val="65000"/>
              <a:lumOff val="35000"/>
            </a:schemeClr>
          </a:solidFill>
          <a:uFillTx/>
          <a:latin typeface="+mn-lt"/>
          <a:ea typeface="+mn-ea"/>
          <a:cs typeface="+mn-cs"/>
        </a:defRPr>
      </a:lvl2pPr>
      <a:lvl3pPr marL="4274820" indent="-854710" algn="l" defTabSz="3420110" rtl="0" eaLnBrk="1" fontAlgn="auto" latinLnBrk="0" hangingPunct="1">
        <a:lnSpc>
          <a:spcPct val="120000"/>
        </a:lnSpc>
        <a:spcBef>
          <a:spcPts val="5"/>
        </a:spcBef>
        <a:spcAft>
          <a:spcPts val="600"/>
        </a:spcAft>
        <a:buFont typeface="Arial" panose="020B0604020202020204" pitchFamily="34" charset="0"/>
        <a:buChar char="●"/>
        <a:defRPr sz="5985" u="none" strike="noStrike" kern="1200" cap="none" spc="150" normalizeH="0" baseline="0">
          <a:solidFill>
            <a:schemeClr val="tx1">
              <a:lumMod val="65000"/>
              <a:lumOff val="35000"/>
            </a:schemeClr>
          </a:solidFill>
          <a:uFillTx/>
          <a:latin typeface="+mn-lt"/>
          <a:ea typeface="+mn-ea"/>
          <a:cs typeface="+mn-cs"/>
        </a:defRPr>
      </a:lvl3pPr>
      <a:lvl4pPr marL="5984875" indent="-854710" algn="l" defTabSz="3420110" rtl="0" eaLnBrk="1" fontAlgn="auto" latinLnBrk="0" hangingPunct="1">
        <a:lnSpc>
          <a:spcPct val="120000"/>
        </a:lnSpc>
        <a:spcBef>
          <a:spcPts val="5"/>
        </a:spcBef>
        <a:spcAft>
          <a:spcPts val="300"/>
        </a:spcAft>
        <a:buFont typeface="Wingdings" panose="05000000000000000000" charset="0"/>
        <a:buChar char=""/>
        <a:defRPr sz="5235" u="none" strike="noStrike" kern="1200" cap="none" spc="150" normalizeH="0" baseline="0">
          <a:solidFill>
            <a:schemeClr val="tx1">
              <a:lumMod val="65000"/>
              <a:lumOff val="35000"/>
            </a:schemeClr>
          </a:solidFill>
          <a:uFillTx/>
          <a:latin typeface="+mn-lt"/>
          <a:ea typeface="+mn-ea"/>
          <a:cs typeface="+mn-cs"/>
        </a:defRPr>
      </a:lvl4pPr>
      <a:lvl5pPr marL="7694930" indent="-854710" algn="l" defTabSz="3420110" rtl="0" eaLnBrk="1" fontAlgn="auto" latinLnBrk="0" hangingPunct="1">
        <a:lnSpc>
          <a:spcPct val="120000"/>
        </a:lnSpc>
        <a:spcBef>
          <a:spcPts val="5"/>
        </a:spcBef>
        <a:spcAft>
          <a:spcPts val="300"/>
        </a:spcAft>
        <a:buFont typeface="Arial" panose="020B0604020202020204" pitchFamily="34" charset="0"/>
        <a:buChar char="•"/>
        <a:defRPr sz="5235" u="none" strike="noStrike" kern="1200" cap="none" spc="150" normalizeH="0" baseline="0">
          <a:solidFill>
            <a:schemeClr val="tx1">
              <a:lumMod val="65000"/>
              <a:lumOff val="35000"/>
            </a:schemeClr>
          </a:solidFill>
          <a:uFillTx/>
          <a:latin typeface="+mn-lt"/>
          <a:ea typeface="+mn-ea"/>
          <a:cs typeface="+mn-cs"/>
        </a:defRPr>
      </a:lvl5pPr>
      <a:lvl6pPr marL="9404985" indent="-854710" algn="l" defTabSz="3420110" rtl="0" eaLnBrk="1" latinLnBrk="0" hangingPunct="1">
        <a:lnSpc>
          <a:spcPct val="90000"/>
        </a:lnSpc>
        <a:spcBef>
          <a:spcPct val="376000"/>
        </a:spcBef>
        <a:buFont typeface="Arial" panose="020B0604020202020204" pitchFamily="34" charset="0"/>
        <a:buChar char="•"/>
        <a:defRPr sz="6730" kern="1200">
          <a:solidFill>
            <a:schemeClr val="tx1"/>
          </a:solidFill>
          <a:latin typeface="+mn-lt"/>
          <a:ea typeface="+mn-ea"/>
          <a:cs typeface="+mn-cs"/>
        </a:defRPr>
      </a:lvl6pPr>
      <a:lvl7pPr marL="11115040" indent="-854710" algn="l" defTabSz="3420110" rtl="0" eaLnBrk="1" latinLnBrk="0" hangingPunct="1">
        <a:lnSpc>
          <a:spcPct val="90000"/>
        </a:lnSpc>
        <a:spcBef>
          <a:spcPct val="376000"/>
        </a:spcBef>
        <a:buFont typeface="Arial" panose="020B0604020202020204" pitchFamily="34" charset="0"/>
        <a:buChar char="•"/>
        <a:defRPr sz="6730" kern="1200">
          <a:solidFill>
            <a:schemeClr val="tx1"/>
          </a:solidFill>
          <a:latin typeface="+mn-lt"/>
          <a:ea typeface="+mn-ea"/>
          <a:cs typeface="+mn-cs"/>
        </a:defRPr>
      </a:lvl7pPr>
      <a:lvl8pPr marL="12825095" indent="-854710" algn="l" defTabSz="3420110" rtl="0" eaLnBrk="1" latinLnBrk="0" hangingPunct="1">
        <a:lnSpc>
          <a:spcPct val="90000"/>
        </a:lnSpc>
        <a:spcBef>
          <a:spcPct val="376000"/>
        </a:spcBef>
        <a:buFont typeface="Arial" panose="020B0604020202020204" pitchFamily="34" charset="0"/>
        <a:buChar char="•"/>
        <a:defRPr sz="6730" kern="1200">
          <a:solidFill>
            <a:schemeClr val="tx1"/>
          </a:solidFill>
          <a:latin typeface="+mn-lt"/>
          <a:ea typeface="+mn-ea"/>
          <a:cs typeface="+mn-cs"/>
        </a:defRPr>
      </a:lvl8pPr>
      <a:lvl9pPr marL="14535150" indent="-854710" algn="l" defTabSz="3420110" rtl="0" eaLnBrk="1" latinLnBrk="0" hangingPunct="1">
        <a:lnSpc>
          <a:spcPct val="90000"/>
        </a:lnSpc>
        <a:spcBef>
          <a:spcPct val="376000"/>
        </a:spcBef>
        <a:buFont typeface="Arial" panose="020B0604020202020204" pitchFamily="34" charset="0"/>
        <a:buChar char="•"/>
        <a:defRPr sz="6730" kern="1200">
          <a:solidFill>
            <a:schemeClr val="tx1"/>
          </a:solidFill>
          <a:latin typeface="+mn-lt"/>
          <a:ea typeface="+mn-ea"/>
          <a:cs typeface="+mn-cs"/>
        </a:defRPr>
      </a:lvl9pPr>
    </p:bodyStyle>
    <p:otherStyle>
      <a:defPPr>
        <a:defRPr lang="zh-CN"/>
      </a:defPPr>
      <a:lvl1pPr marL="0" algn="l" defTabSz="3420110" rtl="0" eaLnBrk="1" latinLnBrk="0" hangingPunct="1">
        <a:defRPr sz="6730" kern="1200">
          <a:solidFill>
            <a:schemeClr val="tx1"/>
          </a:solidFill>
          <a:latin typeface="+mn-lt"/>
          <a:ea typeface="+mn-ea"/>
          <a:cs typeface="+mn-cs"/>
        </a:defRPr>
      </a:lvl1pPr>
      <a:lvl2pPr marL="1710055" algn="l" defTabSz="3420110" rtl="0" eaLnBrk="1" latinLnBrk="0" hangingPunct="1">
        <a:defRPr sz="6730" kern="1200">
          <a:solidFill>
            <a:schemeClr val="tx1"/>
          </a:solidFill>
          <a:latin typeface="+mn-lt"/>
          <a:ea typeface="+mn-ea"/>
          <a:cs typeface="+mn-cs"/>
        </a:defRPr>
      </a:lvl2pPr>
      <a:lvl3pPr marL="3420110" algn="l" defTabSz="3420110" rtl="0" eaLnBrk="1" latinLnBrk="0" hangingPunct="1">
        <a:defRPr sz="6730" kern="1200">
          <a:solidFill>
            <a:schemeClr val="tx1"/>
          </a:solidFill>
          <a:latin typeface="+mn-lt"/>
          <a:ea typeface="+mn-ea"/>
          <a:cs typeface="+mn-cs"/>
        </a:defRPr>
      </a:lvl3pPr>
      <a:lvl4pPr marL="5130165" algn="l" defTabSz="3420110" rtl="0" eaLnBrk="1" latinLnBrk="0" hangingPunct="1">
        <a:defRPr sz="6730" kern="1200">
          <a:solidFill>
            <a:schemeClr val="tx1"/>
          </a:solidFill>
          <a:latin typeface="+mn-lt"/>
          <a:ea typeface="+mn-ea"/>
          <a:cs typeface="+mn-cs"/>
        </a:defRPr>
      </a:lvl4pPr>
      <a:lvl5pPr marL="6840220" algn="l" defTabSz="3420110" rtl="0" eaLnBrk="1" latinLnBrk="0" hangingPunct="1">
        <a:defRPr sz="6730" kern="1200">
          <a:solidFill>
            <a:schemeClr val="tx1"/>
          </a:solidFill>
          <a:latin typeface="+mn-lt"/>
          <a:ea typeface="+mn-ea"/>
          <a:cs typeface="+mn-cs"/>
        </a:defRPr>
      </a:lvl5pPr>
      <a:lvl6pPr marL="8550275" algn="l" defTabSz="3420110" rtl="0" eaLnBrk="1" latinLnBrk="0" hangingPunct="1">
        <a:defRPr sz="6730" kern="1200">
          <a:solidFill>
            <a:schemeClr val="tx1"/>
          </a:solidFill>
          <a:latin typeface="+mn-lt"/>
          <a:ea typeface="+mn-ea"/>
          <a:cs typeface="+mn-cs"/>
        </a:defRPr>
      </a:lvl6pPr>
      <a:lvl7pPr marL="10259695" algn="l" defTabSz="3420110" rtl="0" eaLnBrk="1" latinLnBrk="0" hangingPunct="1">
        <a:defRPr sz="6730" kern="1200">
          <a:solidFill>
            <a:schemeClr val="tx1"/>
          </a:solidFill>
          <a:latin typeface="+mn-lt"/>
          <a:ea typeface="+mn-ea"/>
          <a:cs typeface="+mn-cs"/>
        </a:defRPr>
      </a:lvl7pPr>
      <a:lvl8pPr marL="11969750" algn="l" defTabSz="3420110" rtl="0" eaLnBrk="1" latinLnBrk="0" hangingPunct="1">
        <a:defRPr sz="6730" kern="1200">
          <a:solidFill>
            <a:schemeClr val="tx1"/>
          </a:solidFill>
          <a:latin typeface="+mn-lt"/>
          <a:ea typeface="+mn-ea"/>
          <a:cs typeface="+mn-cs"/>
        </a:defRPr>
      </a:lvl8pPr>
      <a:lvl9pPr marL="13679805" algn="l" defTabSz="3420110" rtl="0" eaLnBrk="1" latinLnBrk="0" hangingPunct="1">
        <a:defRPr sz="67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2.emf"/><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3" Type="http://schemas.openxmlformats.org/officeDocument/2006/relationships/slideLayout" Target="../slideLayouts/slideLayout1.xml"/><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E:/久久会展/2025/10.17-19 2025第五届无人系统大会/物料/poster底图/poster底图_画板 1.pngposter底图_画板 1"/>
          <p:cNvPicPr>
            <a:picLocks noChangeAspect="1"/>
          </p:cNvPicPr>
          <p:nvPr/>
        </p:nvPicPr>
        <p:blipFill>
          <a:blip r:embed="rId1"/>
          <a:srcRect l="2" r="2"/>
          <a:stretch>
            <a:fillRect/>
          </a:stretch>
        </p:blipFill>
        <p:spPr>
          <a:xfrm>
            <a:off x="635" y="1270"/>
            <a:ext cx="34199195" cy="43198415"/>
          </a:xfrm>
          <a:prstGeom prst="rect">
            <a:avLst/>
          </a:prstGeom>
        </p:spPr>
      </p:pic>
      <p:sp>
        <p:nvSpPr>
          <p:cNvPr id="2" name="矩形 1"/>
          <p:cNvSpPr/>
          <p:nvPr/>
        </p:nvSpPr>
        <p:spPr>
          <a:xfrm>
            <a:off x="775335" y="8924925"/>
            <a:ext cx="32538035" cy="3481070"/>
          </a:xfrm>
          <a:prstGeom prst="rect">
            <a:avLst/>
          </a:prstGeom>
          <a:solidFill>
            <a:srgbClr val="595757">
              <a:alpha val="10000"/>
            </a:srgbClr>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595757"/>
              </a:solidFill>
            </a:endParaRPr>
          </a:p>
        </p:txBody>
      </p:sp>
      <p:sp>
        <p:nvSpPr>
          <p:cNvPr id="17" name="矩形 16"/>
          <p:cNvSpPr/>
          <p:nvPr/>
        </p:nvSpPr>
        <p:spPr>
          <a:xfrm>
            <a:off x="775335" y="33863915"/>
            <a:ext cx="32538035" cy="5830570"/>
          </a:xfrm>
          <a:prstGeom prst="rect">
            <a:avLst/>
          </a:prstGeom>
          <a:solidFill>
            <a:srgbClr val="595757">
              <a:alpha val="10000"/>
            </a:srgbClr>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595757"/>
              </a:solidFill>
            </a:endParaRPr>
          </a:p>
        </p:txBody>
      </p:sp>
      <p:sp>
        <p:nvSpPr>
          <p:cNvPr id="26" name="矩形 25"/>
          <p:cNvSpPr/>
          <p:nvPr/>
        </p:nvSpPr>
        <p:spPr>
          <a:xfrm>
            <a:off x="775335" y="13607415"/>
            <a:ext cx="16084550" cy="8808720"/>
          </a:xfrm>
          <a:prstGeom prst="rect">
            <a:avLst/>
          </a:prstGeom>
          <a:solidFill>
            <a:srgbClr val="595757">
              <a:alpha val="10000"/>
            </a:srgbClr>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595757"/>
              </a:solidFill>
            </a:endParaRPr>
          </a:p>
        </p:txBody>
      </p:sp>
      <p:sp>
        <p:nvSpPr>
          <p:cNvPr id="38" name="矩形 37"/>
          <p:cNvSpPr/>
          <p:nvPr/>
        </p:nvSpPr>
        <p:spPr>
          <a:xfrm>
            <a:off x="17251680" y="13607415"/>
            <a:ext cx="16084550" cy="18799810"/>
          </a:xfrm>
          <a:prstGeom prst="rect">
            <a:avLst/>
          </a:prstGeom>
          <a:solidFill>
            <a:srgbClr val="595757">
              <a:alpha val="10000"/>
            </a:srgbClr>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595757"/>
              </a:solidFill>
            </a:endParaRPr>
          </a:p>
        </p:txBody>
      </p:sp>
      <p:sp>
        <p:nvSpPr>
          <p:cNvPr id="44" name="矩形 43"/>
          <p:cNvSpPr/>
          <p:nvPr/>
        </p:nvSpPr>
        <p:spPr>
          <a:xfrm>
            <a:off x="775335" y="23597870"/>
            <a:ext cx="16084550" cy="8808720"/>
          </a:xfrm>
          <a:prstGeom prst="rect">
            <a:avLst/>
          </a:prstGeom>
          <a:solidFill>
            <a:srgbClr val="595757">
              <a:alpha val="10000"/>
            </a:srgbClr>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595757"/>
              </a:solidFill>
            </a:endParaRPr>
          </a:p>
        </p:txBody>
      </p:sp>
      <p:sp>
        <p:nvSpPr>
          <p:cNvPr id="6" name="文本框 5"/>
          <p:cNvSpPr txBox="1"/>
          <p:nvPr>
            <p:custDataLst>
              <p:tags r:id="rId2"/>
            </p:custDataLst>
          </p:nvPr>
        </p:nvSpPr>
        <p:spPr>
          <a:xfrm>
            <a:off x="-1905" y="5430520"/>
            <a:ext cx="34199830" cy="1654810"/>
          </a:xfrm>
          <a:prstGeom prst="rect">
            <a:avLst/>
          </a:prstGeom>
          <a:noFill/>
          <a:ln w="9525">
            <a:noFill/>
          </a:ln>
        </p:spPr>
        <p:txBody>
          <a:bodyPr wrap="square" anchor="t" anchorCtr="0">
            <a:noAutofit/>
          </a:bodyPr>
          <a:p>
            <a:pPr lvl="0" algn="ctr">
              <a:lnSpc>
                <a:spcPct val="120000"/>
              </a:lnSpc>
              <a:buClrTx/>
              <a:buSzTx/>
              <a:buFontTx/>
            </a:pPr>
            <a:r>
              <a:rPr lang="en-US" sz="3200" b="1" i="1">
                <a:solidFill>
                  <a:schemeClr val="tx1"/>
                </a:solidFill>
                <a:latin typeface="Times New Roman" panose="02020603050405020304" charset="0"/>
                <a:ea typeface="宋体" panose="02010600030101010101" pitchFamily="2" charset="-122"/>
                <a:sym typeface="+mn-ea"/>
              </a:rPr>
              <a:t>RZHANG Yi1，WANG Er1,2，LI San21. Department, Institute/University, City, Post-code, Country2. Department, Employment Company, City, Post-code, CountryE-mail: Corresponding-author@XX.com</a:t>
            </a:r>
            <a:endParaRPr lang="en-US" sz="3200" b="1" i="1">
              <a:solidFill>
                <a:schemeClr val="tx1"/>
              </a:solidFill>
              <a:latin typeface="Times New Roman" panose="02020603050405020304" charset="0"/>
              <a:ea typeface="宋体" panose="02010600030101010101" pitchFamily="2" charset="-122"/>
              <a:sym typeface="+mn-ea"/>
            </a:endParaRPr>
          </a:p>
        </p:txBody>
      </p:sp>
      <p:sp>
        <p:nvSpPr>
          <p:cNvPr id="7" name="文本框 6"/>
          <p:cNvSpPr txBox="1"/>
          <p:nvPr>
            <p:custDataLst>
              <p:tags r:id="rId3"/>
            </p:custDataLst>
          </p:nvPr>
        </p:nvSpPr>
        <p:spPr>
          <a:xfrm>
            <a:off x="-74295" y="4111625"/>
            <a:ext cx="34227770" cy="1568450"/>
          </a:xfrm>
          <a:prstGeom prst="rect">
            <a:avLst/>
          </a:prstGeom>
          <a:noFill/>
          <a:ln w="9525">
            <a:noFill/>
          </a:ln>
        </p:spPr>
        <p:txBody>
          <a:bodyPr anchor="ctr" anchorCtr="0">
            <a:noAutofit/>
          </a:bodyPr>
          <a:p>
            <a:pPr indent="0" algn="ctr">
              <a:lnSpc>
                <a:spcPct val="90000"/>
              </a:lnSpc>
            </a:pPr>
            <a:r>
              <a:rPr lang="en-US" sz="6600" b="1">
                <a:solidFill>
                  <a:schemeClr val="tx1"/>
                </a:solidFill>
                <a:latin typeface="Times New Roman" panose="02020603050405020304" charset="0"/>
                <a:ea typeface="宋体" panose="02010600030101010101" pitchFamily="2" charset="-122"/>
              </a:rPr>
              <a:t>Paper title</a:t>
            </a:r>
            <a:endParaRPr lang="en-US" sz="6600" b="1">
              <a:solidFill>
                <a:schemeClr val="tx1"/>
              </a:solidFill>
              <a:latin typeface="Times New Roman" panose="02020603050405020304" charset="0"/>
              <a:ea typeface="宋体" panose="02010600030101010101" pitchFamily="2" charset="-122"/>
            </a:endParaRPr>
          </a:p>
        </p:txBody>
      </p:sp>
      <p:sp>
        <p:nvSpPr>
          <p:cNvPr id="51" name="文本框 50"/>
          <p:cNvSpPr txBox="1"/>
          <p:nvPr>
            <p:custDataLst>
              <p:tags r:id="rId4"/>
            </p:custDataLst>
          </p:nvPr>
        </p:nvSpPr>
        <p:spPr>
          <a:xfrm>
            <a:off x="26589990" y="4201795"/>
            <a:ext cx="6696710" cy="1200785"/>
          </a:xfrm>
          <a:prstGeom prst="rect">
            <a:avLst/>
          </a:prstGeom>
          <a:noFill/>
          <a:ln w="9525">
            <a:noFill/>
          </a:ln>
        </p:spPr>
        <p:txBody>
          <a:bodyPr anchor="ctr" anchorCtr="0">
            <a:noAutofit/>
          </a:bodyPr>
          <a:p>
            <a:pPr indent="0" algn="r">
              <a:lnSpc>
                <a:spcPct val="90000"/>
              </a:lnSpc>
            </a:pPr>
            <a:r>
              <a:rPr lang="en-US" sz="3600" b="1">
                <a:solidFill>
                  <a:schemeClr val="tx1"/>
                </a:solidFill>
                <a:latin typeface="Times New Roman" panose="02020603050405020304" charset="0"/>
                <a:ea typeface="宋体" panose="02010600030101010101" pitchFamily="2" charset="-122"/>
              </a:rPr>
              <a:t>Paper ID</a:t>
            </a:r>
            <a:r>
              <a:rPr lang="zh-CN" altLang="en-US" sz="3600" b="1">
                <a:solidFill>
                  <a:schemeClr val="tx1"/>
                </a:solidFill>
                <a:latin typeface="Times New Roman" panose="02020603050405020304" charset="0"/>
                <a:ea typeface="宋体" panose="02010600030101010101" pitchFamily="2" charset="-122"/>
              </a:rPr>
              <a:t>：</a:t>
            </a:r>
            <a:r>
              <a:rPr lang="en-US" altLang="zh-CN" sz="3600" b="1">
                <a:solidFill>
                  <a:schemeClr val="tx1"/>
                </a:solidFill>
                <a:latin typeface="Times New Roman" panose="02020603050405020304" charset="0"/>
                <a:ea typeface="宋体" panose="02010600030101010101" pitchFamily="2" charset="-122"/>
              </a:rPr>
              <a:t>ICAUS2025-XXXX</a:t>
            </a:r>
            <a:endParaRPr lang="en-US" altLang="zh-CN" sz="3600" b="1">
              <a:solidFill>
                <a:schemeClr val="tx1"/>
              </a:solidFill>
              <a:latin typeface="Times New Roman" panose="02020603050405020304" charset="0"/>
              <a:ea typeface="宋体" panose="02010600030101010101" pitchFamily="2" charset="-122"/>
            </a:endParaRPr>
          </a:p>
        </p:txBody>
      </p:sp>
      <p:sp>
        <p:nvSpPr>
          <p:cNvPr id="22" name="文本框 21"/>
          <p:cNvSpPr txBox="1"/>
          <p:nvPr>
            <p:custDataLst>
              <p:tags r:id="rId5"/>
            </p:custDataLst>
          </p:nvPr>
        </p:nvSpPr>
        <p:spPr>
          <a:xfrm>
            <a:off x="1277938" y="8924925"/>
            <a:ext cx="31559500" cy="2298065"/>
          </a:xfrm>
          <a:prstGeom prst="rect">
            <a:avLst/>
          </a:prstGeom>
          <a:noFill/>
          <a:ln w="9525">
            <a:noFill/>
          </a:ln>
        </p:spPr>
        <p:txBody>
          <a:bodyPr wrap="square" rtlCol="0" anchor="t" anchorCtr="0">
            <a:noAutofit/>
          </a:bodyPr>
          <a:p>
            <a:pPr lvl="0" algn="just">
              <a:lnSpc>
                <a:spcPct val="170000"/>
              </a:lnSpc>
              <a:buClrTx/>
              <a:buSzTx/>
              <a:buFontTx/>
            </a:pPr>
            <a:r>
              <a:rPr lang="en-US" sz="3600" b="1">
                <a:latin typeface="Times New Roman" panose="02020603050405020304" charset="0"/>
                <a:ea typeface="宋体" panose="02010600030101010101" pitchFamily="2" charset="-122"/>
                <a:sym typeface="+mn-ea"/>
              </a:rPr>
              <a:t>This document serves as a template to prepare your poster for 2025 5th International Conference on Autonomous Unmanned Systems (5th ICAUS 2025)</a:t>
            </a:r>
            <a:r>
              <a:rPr lang="zh-CN" altLang="en-US" sz="3600" b="1">
                <a:latin typeface="Times New Roman" panose="02020603050405020304" charset="0"/>
                <a:ea typeface="宋体" panose="02010600030101010101" pitchFamily="2" charset="-122"/>
                <a:sym typeface="+mn-ea"/>
              </a:rPr>
              <a:t>。</a:t>
            </a:r>
            <a:endParaRPr lang="zh-CN" altLang="en-US" sz="3600" b="1">
              <a:latin typeface="Times New Roman" panose="02020603050405020304" charset="0"/>
              <a:ea typeface="宋体" panose="02010600030101010101" pitchFamily="2" charset="-122"/>
              <a:sym typeface="+mn-ea"/>
            </a:endParaRPr>
          </a:p>
        </p:txBody>
      </p:sp>
      <p:sp>
        <p:nvSpPr>
          <p:cNvPr id="14" name="文本框 13"/>
          <p:cNvSpPr txBox="1"/>
          <p:nvPr>
            <p:custDataLst>
              <p:tags r:id="rId6"/>
            </p:custDataLst>
          </p:nvPr>
        </p:nvSpPr>
        <p:spPr>
          <a:xfrm>
            <a:off x="1759903" y="13619480"/>
            <a:ext cx="14083665" cy="2298065"/>
          </a:xfrm>
          <a:prstGeom prst="rect">
            <a:avLst/>
          </a:prstGeom>
          <a:noFill/>
          <a:ln w="9525">
            <a:noFill/>
          </a:ln>
        </p:spPr>
        <p:txBody>
          <a:bodyPr wrap="square" rtlCol="0" anchor="t" anchorCtr="0">
            <a:noAutofit/>
          </a:bodyPr>
          <a:p>
            <a:pPr lvl="0" algn="just">
              <a:lnSpc>
                <a:spcPct val="170000"/>
              </a:lnSpc>
              <a:buClrTx/>
              <a:buSzTx/>
              <a:buFontTx/>
            </a:pPr>
            <a:r>
              <a:rPr lang="en-US" sz="3600" b="1">
                <a:latin typeface="Times New Roman" panose="02020603050405020304" charset="0"/>
                <a:ea typeface="宋体" panose="02010600030101010101" pitchFamily="2" charset="-122"/>
                <a:sym typeface="+mn-ea"/>
              </a:rPr>
              <a:t>This document serves as a template to prepare your poster for </a:t>
            </a:r>
            <a:r>
              <a:rPr lang="en-US" sz="3600" b="1">
                <a:latin typeface="Times New Roman" panose="02020603050405020304" charset="0"/>
                <a:ea typeface="宋体" panose="02010600030101010101" pitchFamily="2" charset="-122"/>
                <a:sym typeface="+mn-ea"/>
              </a:rPr>
              <a:t>2025 5th</a:t>
            </a:r>
            <a:r>
              <a:rPr lang="en-US" sz="3600" b="1">
                <a:latin typeface="Times New Roman" panose="02020603050405020304" charset="0"/>
                <a:ea typeface="宋体" panose="02010600030101010101" pitchFamily="2" charset="-122"/>
                <a:sym typeface="+mn-ea"/>
              </a:rPr>
              <a:t> International Conference on Autonomous Unmanned Systems (</a:t>
            </a:r>
            <a:r>
              <a:rPr lang="en-US" sz="3600" b="1">
                <a:latin typeface="Times New Roman" panose="02020603050405020304" charset="0"/>
                <a:ea typeface="宋体" panose="02010600030101010101" pitchFamily="2" charset="-122"/>
                <a:sym typeface="+mn-ea"/>
              </a:rPr>
              <a:t>5th </a:t>
            </a:r>
            <a:r>
              <a:rPr lang="en-US" sz="3600" b="1">
                <a:latin typeface="Times New Roman" panose="02020603050405020304" charset="0"/>
                <a:ea typeface="宋体" panose="02010600030101010101" pitchFamily="2" charset="-122"/>
                <a:sym typeface="+mn-ea"/>
              </a:rPr>
              <a:t>ICAUS 2025)</a:t>
            </a:r>
            <a:r>
              <a:rPr lang="zh-CN" altLang="en-US" sz="3600" b="1">
                <a:latin typeface="Times New Roman" panose="02020603050405020304" charset="0"/>
                <a:ea typeface="宋体" panose="02010600030101010101" pitchFamily="2" charset="-122"/>
                <a:sym typeface="+mn-ea"/>
              </a:rPr>
              <a:t>。</a:t>
            </a:r>
            <a:endParaRPr lang="zh-CN" altLang="en-US" sz="3600" b="1">
              <a:latin typeface="Times New Roman" panose="02020603050405020304" charset="0"/>
              <a:ea typeface="宋体" panose="02010600030101010101" pitchFamily="2" charset="-122"/>
              <a:sym typeface="+mn-ea"/>
            </a:endParaRPr>
          </a:p>
        </p:txBody>
      </p:sp>
      <p:sp>
        <p:nvSpPr>
          <p:cNvPr id="29" name="文本框 28"/>
          <p:cNvSpPr txBox="1"/>
          <p:nvPr>
            <p:custDataLst>
              <p:tags r:id="rId7"/>
            </p:custDataLst>
          </p:nvPr>
        </p:nvSpPr>
        <p:spPr>
          <a:xfrm>
            <a:off x="18238470" y="13627100"/>
            <a:ext cx="14083665" cy="2298065"/>
          </a:xfrm>
          <a:prstGeom prst="rect">
            <a:avLst/>
          </a:prstGeom>
          <a:noFill/>
          <a:ln w="9525">
            <a:noFill/>
          </a:ln>
        </p:spPr>
        <p:txBody>
          <a:bodyPr wrap="square" rtlCol="0" anchor="t" anchorCtr="0">
            <a:noAutofit/>
          </a:bodyPr>
          <a:p>
            <a:pPr lvl="0" algn="just">
              <a:lnSpc>
                <a:spcPct val="160000"/>
              </a:lnSpc>
              <a:buClrTx/>
              <a:buSzTx/>
              <a:buFontTx/>
            </a:pPr>
            <a:r>
              <a:rPr lang="en-US" sz="3600" b="1">
                <a:latin typeface="Times New Roman" panose="02020603050405020304" charset="0"/>
                <a:ea typeface="宋体" panose="02010600030101010101" pitchFamily="2" charset="-122"/>
                <a:sym typeface="+mn-ea"/>
              </a:rPr>
              <a:t>All illustrations should be original drawings. All figures should be centered in the section. Figure captions are not strictly required, so place the figures as close as possible to where they are mentioned in the main text. The size of a figure can be changed accordingly; however, no part of a figure should go beyond the typing area.</a:t>
            </a:r>
            <a:endParaRPr lang="zh-CN" altLang="en-US" sz="3600" b="1">
              <a:latin typeface="Times New Roman" panose="02020603050405020304" charset="0"/>
              <a:ea typeface="宋体" panose="02010600030101010101" pitchFamily="2" charset="-122"/>
              <a:sym typeface="+mn-ea"/>
            </a:endParaRPr>
          </a:p>
        </p:txBody>
      </p:sp>
      <p:pic>
        <p:nvPicPr>
          <p:cNvPr id="30" name="图片 4"/>
          <p:cNvPicPr>
            <a:picLocks noChangeAspect="1" noChangeArrowheads="1"/>
          </p:cNvPicPr>
          <p:nvPr>
            <p:custDataLst>
              <p:tags r:id="rId8"/>
            </p:custDataLst>
          </p:nvPr>
        </p:nvPicPr>
        <p:blipFill>
          <a:blip r:embed="rId9"/>
          <a:srcRect/>
          <a:stretch>
            <a:fillRect/>
          </a:stretch>
        </p:blipFill>
        <p:spPr>
          <a:xfrm>
            <a:off x="18382615" y="19749135"/>
            <a:ext cx="13736955" cy="6121400"/>
          </a:xfrm>
          <a:prstGeom prst="rect">
            <a:avLst/>
          </a:prstGeom>
          <a:gradFill>
            <a:gsLst>
              <a:gs pos="100000">
                <a:srgbClr val="8B97C6"/>
              </a:gs>
              <a:gs pos="10000">
                <a:srgbClr val="383EA3"/>
              </a:gs>
            </a:gsLst>
          </a:gradFill>
          <a:ln>
            <a:noFill/>
          </a:ln>
        </p:spPr>
      </p:pic>
      <p:sp>
        <p:nvSpPr>
          <p:cNvPr id="19" name="文本框 18"/>
          <p:cNvSpPr txBox="1"/>
          <p:nvPr>
            <p:custDataLst>
              <p:tags r:id="rId10"/>
            </p:custDataLst>
          </p:nvPr>
        </p:nvSpPr>
        <p:spPr>
          <a:xfrm>
            <a:off x="1759903" y="23610570"/>
            <a:ext cx="14083665" cy="2298065"/>
          </a:xfrm>
          <a:prstGeom prst="rect">
            <a:avLst/>
          </a:prstGeom>
          <a:noFill/>
          <a:ln w="9525">
            <a:noFill/>
          </a:ln>
        </p:spPr>
        <p:txBody>
          <a:bodyPr wrap="square" rtlCol="0" anchor="t" anchorCtr="0">
            <a:noAutofit/>
          </a:bodyPr>
          <a:p>
            <a:pPr lvl="0" algn="just">
              <a:lnSpc>
                <a:spcPct val="170000"/>
              </a:lnSpc>
              <a:buClrTx/>
              <a:buSzTx/>
              <a:buFontTx/>
            </a:pPr>
            <a:r>
              <a:rPr lang="en-US" sz="3600" b="1">
                <a:latin typeface="Times New Roman" panose="02020603050405020304" charset="0"/>
                <a:ea typeface="宋体" panose="02010600030101010101" pitchFamily="2" charset="-122"/>
                <a:sym typeface="+mn-ea"/>
              </a:rPr>
              <a:t>This document serves as a template to prepare your poster for </a:t>
            </a:r>
            <a:r>
              <a:rPr lang="en-US" sz="3600" b="1">
                <a:latin typeface="Times New Roman" panose="02020603050405020304" charset="0"/>
                <a:ea typeface="宋体" panose="02010600030101010101" pitchFamily="2" charset="-122"/>
                <a:sym typeface="+mn-ea"/>
              </a:rPr>
              <a:t>2025 5th</a:t>
            </a:r>
            <a:r>
              <a:rPr lang="en-US" sz="3600" b="1">
                <a:latin typeface="Times New Roman" panose="02020603050405020304" charset="0"/>
                <a:ea typeface="宋体" panose="02010600030101010101" pitchFamily="2" charset="-122"/>
                <a:sym typeface="+mn-ea"/>
              </a:rPr>
              <a:t> International Conference on Autonomous Unmanned Systems </a:t>
            </a:r>
            <a:r>
              <a:rPr lang="en-US" sz="3600" b="1">
                <a:latin typeface="Times New Roman" panose="02020603050405020304" charset="0"/>
                <a:ea typeface="宋体" panose="02010600030101010101" pitchFamily="2" charset="-122"/>
                <a:sym typeface="+mn-ea"/>
              </a:rPr>
              <a:t>(5th  </a:t>
            </a:r>
            <a:r>
              <a:rPr lang="en-US" sz="3600" b="1">
                <a:latin typeface="Times New Roman" panose="02020603050405020304" charset="0"/>
                <a:ea typeface="宋体" panose="02010600030101010101" pitchFamily="2" charset="-122"/>
                <a:sym typeface="+mn-ea"/>
              </a:rPr>
              <a:t>ICAUS 2025)</a:t>
            </a:r>
            <a:r>
              <a:rPr lang="zh-CN" altLang="en-US" sz="3600" b="1">
                <a:latin typeface="Times New Roman" panose="02020603050405020304" charset="0"/>
                <a:ea typeface="宋体" panose="02010600030101010101" pitchFamily="2" charset="-122"/>
                <a:sym typeface="+mn-ea"/>
              </a:rPr>
              <a:t>。</a:t>
            </a:r>
            <a:endParaRPr lang="zh-CN" altLang="en-US" sz="3600" b="1">
              <a:latin typeface="Times New Roman" panose="02020603050405020304" charset="0"/>
              <a:ea typeface="宋体" panose="02010600030101010101" pitchFamily="2" charset="-122"/>
              <a:sym typeface="+mn-ea"/>
            </a:endParaRPr>
          </a:p>
        </p:txBody>
      </p:sp>
      <p:sp>
        <p:nvSpPr>
          <p:cNvPr id="24" name="文本框 23"/>
          <p:cNvSpPr txBox="1"/>
          <p:nvPr>
            <p:custDataLst>
              <p:tags r:id="rId11"/>
            </p:custDataLst>
          </p:nvPr>
        </p:nvSpPr>
        <p:spPr>
          <a:xfrm>
            <a:off x="1277938" y="33863915"/>
            <a:ext cx="31559500" cy="2298065"/>
          </a:xfrm>
          <a:prstGeom prst="rect">
            <a:avLst/>
          </a:prstGeom>
          <a:noFill/>
          <a:ln w="9525">
            <a:noFill/>
          </a:ln>
        </p:spPr>
        <p:txBody>
          <a:bodyPr wrap="square" rtlCol="0" anchor="t" anchorCtr="0">
            <a:noAutofit/>
          </a:bodyPr>
          <a:p>
            <a:pPr lvl="0" algn="just">
              <a:lnSpc>
                <a:spcPct val="170000"/>
              </a:lnSpc>
              <a:buClrTx/>
              <a:buSzTx/>
              <a:buFontTx/>
            </a:pPr>
            <a:r>
              <a:rPr lang="en-US" sz="3600" b="1">
                <a:latin typeface="Times New Roman" panose="02020603050405020304" charset="0"/>
                <a:ea typeface="宋体" panose="02010600030101010101" pitchFamily="2" charset="-122"/>
                <a:sym typeface="+mn-ea"/>
              </a:rPr>
              <a:t>This document serves as a template to prepare your poster for </a:t>
            </a:r>
            <a:r>
              <a:rPr lang="en-US" sz="3600" b="1">
                <a:latin typeface="Times New Roman" panose="02020603050405020304" charset="0"/>
                <a:ea typeface="宋体" panose="02010600030101010101" pitchFamily="2" charset="-122"/>
                <a:sym typeface="+mn-ea"/>
              </a:rPr>
              <a:t>2025 5th</a:t>
            </a:r>
            <a:r>
              <a:rPr lang="en-US" sz="3600" b="1">
                <a:latin typeface="Times New Roman" panose="02020603050405020304" charset="0"/>
                <a:ea typeface="宋体" panose="02010600030101010101" pitchFamily="2" charset="-122"/>
                <a:sym typeface="+mn-ea"/>
              </a:rPr>
              <a:t> International Conference on Autonomous Unmanned Systems (</a:t>
            </a:r>
            <a:r>
              <a:rPr lang="en-US" sz="3600" b="1">
                <a:latin typeface="Times New Roman" panose="02020603050405020304" charset="0"/>
                <a:ea typeface="宋体" panose="02010600030101010101" pitchFamily="2" charset="-122"/>
                <a:sym typeface="+mn-ea"/>
              </a:rPr>
              <a:t>(5th</a:t>
            </a:r>
            <a:r>
              <a:rPr lang="en-US" sz="3600" b="1">
                <a:latin typeface="Times New Roman" panose="02020603050405020304" charset="0"/>
                <a:ea typeface="宋体" panose="02010600030101010101" pitchFamily="2" charset="-122"/>
                <a:sym typeface="+mn-ea"/>
              </a:rPr>
              <a:t> ICAUS 2025)</a:t>
            </a:r>
            <a:r>
              <a:rPr lang="zh-CN" altLang="en-US" sz="3600" b="1">
                <a:latin typeface="Times New Roman" panose="02020603050405020304" charset="0"/>
                <a:ea typeface="宋体" panose="02010600030101010101" pitchFamily="2" charset="-122"/>
                <a:sym typeface="+mn-ea"/>
              </a:rPr>
              <a:t>。</a:t>
            </a:r>
            <a:endParaRPr lang="zh-CN" altLang="en-US" sz="3600" b="1">
              <a:latin typeface="Times New Roman" panose="02020603050405020304" charset="0"/>
              <a:ea typeface="宋体" panose="02010600030101010101" pitchFamily="2" charset="-122"/>
              <a:sym typeface="+mn-ea"/>
            </a:endParaRPr>
          </a:p>
        </p:txBody>
      </p:sp>
      <p:sp>
        <p:nvSpPr>
          <p:cNvPr id="3" name="文本框 2"/>
          <p:cNvSpPr txBox="1"/>
          <p:nvPr/>
        </p:nvSpPr>
        <p:spPr>
          <a:xfrm>
            <a:off x="15384463" y="7666990"/>
            <a:ext cx="3346450" cy="1091565"/>
          </a:xfrm>
          <a:prstGeom prst="rect">
            <a:avLst/>
          </a:prstGeom>
          <a:noFill/>
        </p:spPr>
        <p:txBody>
          <a:bodyPr wrap="square" rtlCol="0">
            <a:spAutoFit/>
          </a:bodyPr>
          <a:p>
            <a:r>
              <a:rPr lang="en-US" sz="6500" b="1">
                <a:latin typeface="Times New Roman" panose="02020603050405020304" charset="0"/>
                <a:ea typeface="宋体" panose="02010600030101010101" pitchFamily="2" charset="-122"/>
              </a:rPr>
              <a:t>Abstract</a:t>
            </a:r>
            <a:endParaRPr lang="en-US" sz="6500" b="1">
              <a:latin typeface="Times New Roman" panose="02020603050405020304" charset="0"/>
              <a:ea typeface="宋体" panose="02010600030101010101" pitchFamily="2" charset="-122"/>
            </a:endParaRPr>
          </a:p>
        </p:txBody>
      </p:sp>
      <p:sp>
        <p:nvSpPr>
          <p:cNvPr id="4" name="文本框 3"/>
          <p:cNvSpPr txBox="1"/>
          <p:nvPr/>
        </p:nvSpPr>
        <p:spPr>
          <a:xfrm>
            <a:off x="23828693" y="12299950"/>
            <a:ext cx="2903220" cy="1091565"/>
          </a:xfrm>
          <a:prstGeom prst="rect">
            <a:avLst/>
          </a:prstGeom>
          <a:noFill/>
        </p:spPr>
        <p:txBody>
          <a:bodyPr wrap="square" rtlCol="0">
            <a:spAutoFit/>
          </a:bodyPr>
          <a:p>
            <a:r>
              <a:rPr lang="en-US" altLang="zh-CN" sz="6500" b="1">
                <a:latin typeface="Times New Roman" panose="02020603050405020304" charset="0"/>
                <a:ea typeface="宋体" panose="02010600030101010101" pitchFamily="2" charset="-122"/>
              </a:rPr>
              <a:t>Figures</a:t>
            </a:r>
            <a:endParaRPr lang="en-US" altLang="zh-CN" sz="6500" b="1">
              <a:latin typeface="Times New Roman" panose="02020603050405020304" charset="0"/>
              <a:ea typeface="宋体" panose="02010600030101010101" pitchFamily="2" charset="-122"/>
            </a:endParaRPr>
          </a:p>
        </p:txBody>
      </p:sp>
      <p:sp>
        <p:nvSpPr>
          <p:cNvPr id="8" name="文本框 7"/>
          <p:cNvSpPr txBox="1"/>
          <p:nvPr/>
        </p:nvSpPr>
        <p:spPr>
          <a:xfrm>
            <a:off x="7540625" y="12299950"/>
            <a:ext cx="2522220" cy="1091565"/>
          </a:xfrm>
          <a:prstGeom prst="rect">
            <a:avLst/>
          </a:prstGeom>
          <a:noFill/>
        </p:spPr>
        <p:txBody>
          <a:bodyPr wrap="square" rtlCol="0">
            <a:spAutoFit/>
          </a:bodyPr>
          <a:p>
            <a:r>
              <a:rPr lang="en-US" altLang="zh-CN" sz="6500" b="1">
                <a:latin typeface="Times New Roman" panose="02020603050405020304" charset="0"/>
                <a:ea typeface="宋体" panose="02010600030101010101" pitchFamily="2" charset="-122"/>
              </a:rPr>
              <a:t>Tables</a:t>
            </a:r>
            <a:endParaRPr lang="en-US" altLang="zh-CN" sz="6500" b="1">
              <a:latin typeface="Times New Roman" panose="02020603050405020304" charset="0"/>
              <a:ea typeface="宋体" panose="02010600030101010101" pitchFamily="2" charset="-122"/>
            </a:endParaRPr>
          </a:p>
        </p:txBody>
      </p:sp>
      <p:sp>
        <p:nvSpPr>
          <p:cNvPr id="9" name="文本框 8"/>
          <p:cNvSpPr txBox="1"/>
          <p:nvPr/>
        </p:nvSpPr>
        <p:spPr>
          <a:xfrm>
            <a:off x="5763895" y="22327235"/>
            <a:ext cx="6075680" cy="1771650"/>
          </a:xfrm>
          <a:prstGeom prst="rect">
            <a:avLst/>
          </a:prstGeom>
          <a:noFill/>
        </p:spPr>
        <p:txBody>
          <a:bodyPr wrap="square" rtlCol="0">
            <a:noAutofit/>
          </a:bodyPr>
          <a:p>
            <a:r>
              <a:rPr lang="en-US" altLang="zh-CN" sz="6500" b="1">
                <a:latin typeface="Times New Roman" panose="02020603050405020304" charset="0"/>
                <a:ea typeface="宋体" panose="02010600030101010101" pitchFamily="2" charset="-122"/>
              </a:rPr>
              <a:t>Methods/Results</a:t>
            </a:r>
            <a:endParaRPr lang="en-US" altLang="zh-CN" sz="6500" b="1">
              <a:latin typeface="Times New Roman" panose="02020603050405020304" charset="0"/>
              <a:ea typeface="宋体" panose="02010600030101010101" pitchFamily="2" charset="-122"/>
            </a:endParaRPr>
          </a:p>
          <a:p>
            <a:endParaRPr lang="en-US" altLang="zh-CN" sz="6500" b="1">
              <a:latin typeface="Times New Roman" panose="02020603050405020304" charset="0"/>
              <a:ea typeface="宋体" panose="02010600030101010101" pitchFamily="2" charset="-122"/>
            </a:endParaRPr>
          </a:p>
        </p:txBody>
      </p:sp>
      <p:sp>
        <p:nvSpPr>
          <p:cNvPr id="10" name="文本框 9"/>
          <p:cNvSpPr txBox="1"/>
          <p:nvPr/>
        </p:nvSpPr>
        <p:spPr>
          <a:xfrm>
            <a:off x="14798040" y="32590740"/>
            <a:ext cx="4519295" cy="1091565"/>
          </a:xfrm>
          <a:prstGeom prst="rect">
            <a:avLst/>
          </a:prstGeom>
          <a:noFill/>
        </p:spPr>
        <p:txBody>
          <a:bodyPr wrap="square" rtlCol="0">
            <a:spAutoFit/>
          </a:bodyPr>
          <a:p>
            <a:r>
              <a:rPr lang="en-US" altLang="zh-CN" sz="6500" b="1">
                <a:latin typeface="Times New Roman" panose="02020603050405020304" charset="0"/>
                <a:ea typeface="宋体" panose="02010600030101010101" pitchFamily="2" charset="-122"/>
              </a:rPr>
              <a:t>Conclusions</a:t>
            </a:r>
            <a:endParaRPr lang="en-US" altLang="zh-CN" sz="6500" b="1">
              <a:latin typeface="Times New Roman" panose="02020603050405020304" charset="0"/>
              <a:ea typeface="宋体" panose="02010600030101010101" pitchFamily="2" charset="-122"/>
            </a:endParaRPr>
          </a:p>
        </p:txBody>
      </p:sp>
      <p:sp>
        <p:nvSpPr>
          <p:cNvPr id="11" name="矩形 10"/>
          <p:cNvSpPr/>
          <p:nvPr/>
        </p:nvSpPr>
        <p:spPr>
          <a:xfrm>
            <a:off x="775335" y="8606155"/>
            <a:ext cx="32538035" cy="318770"/>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595757"/>
              </a:solidFill>
            </a:endParaRPr>
          </a:p>
        </p:txBody>
      </p:sp>
      <p:sp>
        <p:nvSpPr>
          <p:cNvPr id="18" name="矩形 17"/>
          <p:cNvSpPr/>
          <p:nvPr/>
        </p:nvSpPr>
        <p:spPr>
          <a:xfrm>
            <a:off x="775335" y="33545145"/>
            <a:ext cx="32538035" cy="318770"/>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595757"/>
              </a:solidFill>
            </a:endParaRPr>
          </a:p>
        </p:txBody>
      </p:sp>
      <p:sp>
        <p:nvSpPr>
          <p:cNvPr id="20" name="矩形 19"/>
          <p:cNvSpPr/>
          <p:nvPr/>
        </p:nvSpPr>
        <p:spPr>
          <a:xfrm flipV="1">
            <a:off x="775335" y="33299400"/>
            <a:ext cx="277304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21" name="矩形 20"/>
          <p:cNvSpPr/>
          <p:nvPr/>
        </p:nvSpPr>
        <p:spPr>
          <a:xfrm flipV="1">
            <a:off x="3863975" y="33299400"/>
            <a:ext cx="277304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23" name="矩形 22"/>
          <p:cNvSpPr/>
          <p:nvPr/>
        </p:nvSpPr>
        <p:spPr>
          <a:xfrm flipV="1">
            <a:off x="27478990" y="33299400"/>
            <a:ext cx="277304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25" name="矩形 24"/>
          <p:cNvSpPr/>
          <p:nvPr/>
        </p:nvSpPr>
        <p:spPr>
          <a:xfrm flipV="1">
            <a:off x="30567630" y="33299400"/>
            <a:ext cx="277304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27" name="矩形 26"/>
          <p:cNvSpPr/>
          <p:nvPr/>
        </p:nvSpPr>
        <p:spPr>
          <a:xfrm>
            <a:off x="775335" y="13288645"/>
            <a:ext cx="16084550" cy="318770"/>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595757"/>
              </a:solidFill>
            </a:endParaRPr>
          </a:p>
        </p:txBody>
      </p:sp>
      <p:sp>
        <p:nvSpPr>
          <p:cNvPr id="39" name="矩形 38"/>
          <p:cNvSpPr/>
          <p:nvPr/>
        </p:nvSpPr>
        <p:spPr>
          <a:xfrm>
            <a:off x="17251680" y="13288645"/>
            <a:ext cx="16084550" cy="318770"/>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595757"/>
              </a:solidFill>
            </a:endParaRPr>
          </a:p>
        </p:txBody>
      </p:sp>
      <p:sp>
        <p:nvSpPr>
          <p:cNvPr id="45" name="矩形 44"/>
          <p:cNvSpPr/>
          <p:nvPr/>
        </p:nvSpPr>
        <p:spPr>
          <a:xfrm>
            <a:off x="775335" y="23279100"/>
            <a:ext cx="16084550" cy="318770"/>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595757"/>
              </a:solidFill>
            </a:endParaRPr>
          </a:p>
        </p:txBody>
      </p:sp>
      <p:sp>
        <p:nvSpPr>
          <p:cNvPr id="46" name="矩形 45"/>
          <p:cNvSpPr/>
          <p:nvPr/>
        </p:nvSpPr>
        <p:spPr>
          <a:xfrm flipV="1">
            <a:off x="779145" y="22997478"/>
            <a:ext cx="137096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47" name="矩形 46"/>
          <p:cNvSpPr/>
          <p:nvPr/>
        </p:nvSpPr>
        <p:spPr>
          <a:xfrm flipV="1">
            <a:off x="2268855" y="22997478"/>
            <a:ext cx="137096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48" name="矩形 47"/>
          <p:cNvSpPr/>
          <p:nvPr/>
        </p:nvSpPr>
        <p:spPr>
          <a:xfrm flipV="1">
            <a:off x="13941425" y="22996843"/>
            <a:ext cx="137096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49" name="矩形 48"/>
          <p:cNvSpPr/>
          <p:nvPr/>
        </p:nvSpPr>
        <p:spPr>
          <a:xfrm flipV="1">
            <a:off x="15478125" y="22996843"/>
            <a:ext cx="137096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32" name="矩形 31"/>
          <p:cNvSpPr/>
          <p:nvPr/>
        </p:nvSpPr>
        <p:spPr>
          <a:xfrm flipV="1">
            <a:off x="775335" y="8351520"/>
            <a:ext cx="277304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33" name="矩形 32"/>
          <p:cNvSpPr/>
          <p:nvPr/>
        </p:nvSpPr>
        <p:spPr>
          <a:xfrm flipV="1">
            <a:off x="3863975" y="8351520"/>
            <a:ext cx="277304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34" name="矩形 33"/>
          <p:cNvSpPr/>
          <p:nvPr/>
        </p:nvSpPr>
        <p:spPr>
          <a:xfrm flipV="1">
            <a:off x="27478990" y="8351520"/>
            <a:ext cx="277304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35" name="矩形 34"/>
          <p:cNvSpPr/>
          <p:nvPr/>
        </p:nvSpPr>
        <p:spPr>
          <a:xfrm flipV="1">
            <a:off x="30567630" y="8351520"/>
            <a:ext cx="277304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50" name="矩形 49"/>
          <p:cNvSpPr/>
          <p:nvPr/>
        </p:nvSpPr>
        <p:spPr>
          <a:xfrm flipV="1">
            <a:off x="779145" y="13024803"/>
            <a:ext cx="137096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52" name="矩形 51"/>
          <p:cNvSpPr/>
          <p:nvPr/>
        </p:nvSpPr>
        <p:spPr>
          <a:xfrm flipV="1">
            <a:off x="2268855" y="13024803"/>
            <a:ext cx="137096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53" name="矩形 52"/>
          <p:cNvSpPr/>
          <p:nvPr/>
        </p:nvSpPr>
        <p:spPr>
          <a:xfrm flipV="1">
            <a:off x="13941425" y="13024168"/>
            <a:ext cx="137096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54" name="矩形 53"/>
          <p:cNvSpPr/>
          <p:nvPr/>
        </p:nvSpPr>
        <p:spPr>
          <a:xfrm flipV="1">
            <a:off x="15478125" y="13024168"/>
            <a:ext cx="137096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55" name="矩形 54"/>
          <p:cNvSpPr/>
          <p:nvPr/>
        </p:nvSpPr>
        <p:spPr>
          <a:xfrm flipV="1">
            <a:off x="17249140" y="13024168"/>
            <a:ext cx="137096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56" name="矩形 55"/>
          <p:cNvSpPr/>
          <p:nvPr/>
        </p:nvSpPr>
        <p:spPr>
          <a:xfrm flipV="1">
            <a:off x="18738215" y="13024168"/>
            <a:ext cx="137096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57" name="矩形 56"/>
          <p:cNvSpPr/>
          <p:nvPr/>
        </p:nvSpPr>
        <p:spPr>
          <a:xfrm flipV="1">
            <a:off x="30410785" y="13023533"/>
            <a:ext cx="137096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
        <p:nvSpPr>
          <p:cNvPr id="58" name="矩形 57"/>
          <p:cNvSpPr/>
          <p:nvPr/>
        </p:nvSpPr>
        <p:spPr>
          <a:xfrm flipV="1">
            <a:off x="31931610" y="13023533"/>
            <a:ext cx="1370965" cy="102235"/>
          </a:xfrm>
          <a:prstGeom prst="rect">
            <a:avLst/>
          </a:prstGeom>
          <a:solidFill>
            <a:srgbClr val="2056A6"/>
          </a:solidFill>
          <a:ln>
            <a:noFill/>
          </a:ln>
          <a:extLst>
            <a:ext uri="{909E8E84-426E-40DD-AFC4-6F175D3DCCD1}">
              <a14:hiddenFill xmlns:a14="http://schemas.microsoft.com/office/drawing/2010/main">
                <a:solidFill>
                  <a:srgbClr val="595757"/>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rgbClr val="595757"/>
                </a:solidFill>
              </a:rPr>
              <a:t> </a:t>
            </a:r>
            <a:endParaRPr lang="en-US" altLang="zh-CN">
              <a:solidFill>
                <a:srgbClr val="595757"/>
              </a:solidFill>
            </a:endParaRPr>
          </a:p>
        </p:txBody>
      </p:sp>
    </p:spTree>
    <p:custDataLst>
      <p:tags r:id="rId1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1199</Words>
  <Application>WPS 演示</Application>
  <PresentationFormat>宽屏</PresentationFormat>
  <Paragraphs>70</Paragraphs>
  <Slides>1</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Wingdings</vt:lpstr>
      <vt:lpstr>Times New Roman</vt:lpstr>
      <vt:lpstr>微软雅黑</vt:lpstr>
      <vt:lpstr>Arial Unicode MS</vt:lpstr>
      <vt:lpstr>Calibri</vt:lpstr>
      <vt:lpstr>WPS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小熊猫Yuki</cp:lastModifiedBy>
  <cp:revision>165</cp:revision>
  <dcterms:created xsi:type="dcterms:W3CDTF">2019-06-19T02:08:00Z</dcterms:created>
  <dcterms:modified xsi:type="dcterms:W3CDTF">2025-09-18T04:57:43Z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77183B00DD424F1E944303821F4DE844_13</vt:lpwstr>
  </property>
</Properties>
</file>