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576717-06E4-5CB0-C5B6-7199981D8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E0BFF43-5B3C-EA2C-C3D1-A3952D3FF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4818CC-35D5-DA34-2B40-781C1EAD1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17E1F7-1AFC-D2D6-83C9-F6AE5CB0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FF13CB-30C1-149A-524E-ED422BC0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89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EBB075-45EA-A3F6-9B7D-7F8E68D41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0BB93A-1998-C7FE-5710-2D1BA800B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5CA059-4281-7399-6888-EB8B6EAAF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A82515-9883-5D09-C97F-B9504BC63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5B15CB-1FD1-9E9F-5342-D8388D40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523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B020F2-775C-5C0A-BA9D-2EA5891E7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E565104-EC9A-EE19-D623-FE95F1D52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1AB13E-51E8-BEE4-054D-84E2C4202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63BF39-FBE8-0A07-C5AE-7054D353F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EB5DC8-039B-36A9-6433-050CE2790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638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66FD48-4F9E-DA21-9CA4-E51794D56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6AEB86-0D78-8BE2-AC93-10B22711A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87195E6-8A8F-AA32-5B02-35D77E35D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CE011BE-5BA7-0941-7888-E4D03F79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E0BBE37-5A62-F4F2-C0DB-4A9B43A6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57244D-FA2E-2A4C-891D-6B6F78E9C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16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A49908-8B8F-080D-708C-9E339F686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5F9E95C-B6F6-32CB-5DC2-3C6C73A41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0193D75-C285-D6E3-16CD-4B44E2DBD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1AF7710-C5D6-A0B9-2D4D-00546E6F0E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ED18A0A-8980-DB02-22FC-042E7F318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1919127-4B95-DBD7-452E-9F7A1A07F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0726D4A-FF21-8C26-E41B-51A5E6DB2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519D41D-33F2-7534-5515-12AC19102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08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21D439-710A-6F39-E767-682A4AC50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CE0C4F2-557B-958E-1646-08AF830EF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E4F64C1-EB99-CB2A-2EDF-303D7E0DC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6D302B8-5494-9233-F394-33905094C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40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424B50C-5A2B-D030-8211-B051704C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5A63E46-B6C4-8CB1-FBD4-B9F7688C4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BCD967-FA46-AD66-1A5D-1C1B0697D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967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5DA202-824D-6BB2-356C-CDE490520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B8C8ED-28ED-29B0-C73E-EA65CC926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2F670D7-E230-2610-1471-AA618B927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350931A-56D0-D492-97C7-5E3431AB5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0F96AE-D73B-8485-7ADB-AFE1B13D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D559997-D8DF-6CC5-2DA5-4D18DCC3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863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BF2300-73A4-1BDC-05CA-09B13AA1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B1DF8A1-E0EE-0C2C-55DB-9F774CEAC6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1433C33-F27D-F9DE-F506-93EF34F1D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F77998B-13FE-FB03-CA95-EDBCA6DC7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6945CB2-F7B6-79B2-5ACA-86EA1A79E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E560992-6C0B-A3A2-26FE-3C795D619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421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BAD0ED-3D29-67F9-62F6-B0D0E6BBC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73DB540-A1FF-F037-9225-11F540EC4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0C5126-5F0F-A754-0E54-B7635D003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B5F642-EC1C-AE95-4C84-00196157E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0F1821-4B28-593D-D617-DCAFC1515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23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75F8116-96C8-7845-4289-106685DFB0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7F2923F-43A5-8002-4DF2-7EED98EC4D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707905-D248-59D9-A1BE-F172A505C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AEC83F-0C77-6CAB-5BAA-DFED1B410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3CCB9B-99C7-0E5C-5F52-B96C73456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20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CB413E1-8597-5643-87B5-6D597528E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C14772-CC47-6A63-0667-8B6FBD249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86EE68-1413-8806-4A31-CFD42B5EA9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6B2ED-73BA-488C-AE53-F2B8AEFD0E9C}" type="datetimeFigureOut">
              <a:rPr lang="zh-CN" altLang="en-US" smtClean="0"/>
              <a:t>2026-9-22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B2E601-32FA-C295-8403-8E85F44B2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CE1876-600D-CCF5-00F8-A1976819B7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6A5814-4790-49FE-AF58-7F87894E4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51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53DE3AD9-7213-B449-6EB5-9D63879A87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3378"/>
            <a:ext cx="9144000" cy="2387600"/>
          </a:xfrm>
        </p:spPr>
        <p:txBody>
          <a:bodyPr/>
          <a:lstStyle/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EDB410D8-3CDB-7647-DE73-63FD02DA1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3053"/>
            <a:ext cx="9144000" cy="1655762"/>
          </a:xfrm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0743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FDCFAF-C1F7-331F-93AD-4C76565A1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2804"/>
            <a:ext cx="9144000" cy="2387600"/>
          </a:xfrm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1BF2E04-F90C-DC62-C305-25CF4C310C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72479"/>
            <a:ext cx="9144000" cy="1655762"/>
          </a:xfrm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845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qian Dawn</dc:creator>
  <cp:lastModifiedBy>qian Dawn</cp:lastModifiedBy>
  <cp:revision>1</cp:revision>
  <dcterms:created xsi:type="dcterms:W3CDTF">2026-09-22T05:27:29Z</dcterms:created>
  <dcterms:modified xsi:type="dcterms:W3CDTF">2026-09-22T05:28:24Z</dcterms:modified>
</cp:coreProperties>
</file>