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435800" cy="43200638"/>
  <p:notesSz cx="6858000" cy="9144000"/>
  <p:defaultTextStyle>
    <a:defPPr>
      <a:defRPr lang="en-US"/>
    </a:defPPr>
    <a:lvl1pPr marL="0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70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39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10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79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48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418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88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57" algn="l" defTabSz="4570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D6D59-E55D-4B38-8C44-531D1741B923}" v="7" dt="2026-02-05T12:46:04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5" d="100"/>
          <a:sy n="15" d="100"/>
        </p:scale>
        <p:origin x="3258" y="2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ietta PEZZO" userId="1669611b-9cd2-4dc7-8fda-9a9bd750a7d1" providerId="ADAL" clId="{68447078-9176-4DBD-AEDA-C0B0AAFFED35}"/>
    <pc:docChg chg="undo custSel modSld modMainMaster">
      <pc:chgData name="Orietta PEZZO" userId="1669611b-9cd2-4dc7-8fda-9a9bd750a7d1" providerId="ADAL" clId="{68447078-9176-4DBD-AEDA-C0B0AAFFED35}" dt="2026-02-05T12:51:32.667" v="111" actId="700"/>
      <pc:docMkLst>
        <pc:docMk/>
      </pc:docMkLst>
      <pc:sldChg chg="addSp delSp modSp mod modClrScheme chgLayout">
        <pc:chgData name="Orietta PEZZO" userId="1669611b-9cd2-4dc7-8fda-9a9bd750a7d1" providerId="ADAL" clId="{68447078-9176-4DBD-AEDA-C0B0AAFFED35}" dt="2026-02-05T12:51:32.667" v="111" actId="700"/>
        <pc:sldMkLst>
          <pc:docMk/>
          <pc:sldMk cId="1680892791" sldId="256"/>
        </pc:sldMkLst>
        <pc:spChg chg="add del mod ord">
          <ac:chgData name="Orietta PEZZO" userId="1669611b-9cd2-4dc7-8fda-9a9bd750a7d1" providerId="ADAL" clId="{68447078-9176-4DBD-AEDA-C0B0AAFFED35}" dt="2026-02-05T12:51:07.617" v="108" actId="700"/>
          <ac:spMkLst>
            <pc:docMk/>
            <pc:sldMk cId="1680892791" sldId="256"/>
            <ac:spMk id="2" creationId="{CE4FD698-49B7-4C99-2194-EAD8FA0DFD73}"/>
          </ac:spMkLst>
        </pc:spChg>
        <pc:spChg chg="add del mod ord">
          <ac:chgData name="Orietta PEZZO" userId="1669611b-9cd2-4dc7-8fda-9a9bd750a7d1" providerId="ADAL" clId="{68447078-9176-4DBD-AEDA-C0B0AAFFED35}" dt="2026-02-05T12:51:07.617" v="108" actId="700"/>
          <ac:spMkLst>
            <pc:docMk/>
            <pc:sldMk cId="1680892791" sldId="256"/>
            <ac:spMk id="3" creationId="{52D02E98-DCC3-C840-2234-810A30F42012}"/>
          </ac:spMkLst>
        </pc:spChg>
        <pc:spChg chg="add del mod ord">
          <ac:chgData name="Orietta PEZZO" userId="1669611b-9cd2-4dc7-8fda-9a9bd750a7d1" providerId="ADAL" clId="{68447078-9176-4DBD-AEDA-C0B0AAFFED35}" dt="2026-02-05T12:51:07.617" v="108" actId="700"/>
          <ac:spMkLst>
            <pc:docMk/>
            <pc:sldMk cId="1680892791" sldId="256"/>
            <ac:spMk id="4" creationId="{527CAC5D-340C-080B-232D-4AF7AC86419D}"/>
          </ac:spMkLst>
        </pc:spChg>
        <pc:spChg chg="add del mod ord">
          <ac:chgData name="Orietta PEZZO" userId="1669611b-9cd2-4dc7-8fda-9a9bd750a7d1" providerId="ADAL" clId="{68447078-9176-4DBD-AEDA-C0B0AAFFED35}" dt="2026-02-05T12:51:07.617" v="108" actId="700"/>
          <ac:spMkLst>
            <pc:docMk/>
            <pc:sldMk cId="1680892791" sldId="256"/>
            <ac:spMk id="5" creationId="{3C7D5E9C-514C-094C-D1C1-CA4989351925}"/>
          </ac:spMkLst>
        </pc:spChg>
        <pc:spChg chg="add del mod ord">
          <ac:chgData name="Orietta PEZZO" userId="1669611b-9cd2-4dc7-8fda-9a9bd750a7d1" providerId="ADAL" clId="{68447078-9176-4DBD-AEDA-C0B0AAFFED35}" dt="2026-02-05T12:51:11.407" v="109" actId="700"/>
          <ac:spMkLst>
            <pc:docMk/>
            <pc:sldMk cId="1680892791" sldId="256"/>
            <ac:spMk id="6" creationId="{F88CD719-5B61-128C-08B4-522E4297E8AD}"/>
          </ac:spMkLst>
        </pc:spChg>
        <pc:spChg chg="add del mod ord">
          <ac:chgData name="Orietta PEZZO" userId="1669611b-9cd2-4dc7-8fda-9a9bd750a7d1" providerId="ADAL" clId="{68447078-9176-4DBD-AEDA-C0B0AAFFED35}" dt="2026-02-05T12:51:11.407" v="109" actId="700"/>
          <ac:spMkLst>
            <pc:docMk/>
            <pc:sldMk cId="1680892791" sldId="256"/>
            <ac:spMk id="7" creationId="{3C35BA0B-7920-A5CB-9E21-173B63BAE087}"/>
          </ac:spMkLst>
        </pc:spChg>
        <pc:spChg chg="add del mod ord">
          <ac:chgData name="Orietta PEZZO" userId="1669611b-9cd2-4dc7-8fda-9a9bd750a7d1" providerId="ADAL" clId="{68447078-9176-4DBD-AEDA-C0B0AAFFED35}" dt="2026-02-05T12:51:11.407" v="109" actId="700"/>
          <ac:spMkLst>
            <pc:docMk/>
            <pc:sldMk cId="1680892791" sldId="256"/>
            <ac:spMk id="8" creationId="{2CE03ADC-0897-4F7D-E32B-E8A84E23F303}"/>
          </ac:spMkLst>
        </pc:spChg>
        <pc:spChg chg="add del mod ord">
          <ac:chgData name="Orietta PEZZO" userId="1669611b-9cd2-4dc7-8fda-9a9bd750a7d1" providerId="ADAL" clId="{68447078-9176-4DBD-AEDA-C0B0AAFFED35}" dt="2026-02-05T12:51:11.407" v="109" actId="700"/>
          <ac:spMkLst>
            <pc:docMk/>
            <pc:sldMk cId="1680892791" sldId="256"/>
            <ac:spMk id="9" creationId="{75F51C29-23E6-8B80-7145-74BBCC2C7401}"/>
          </ac:spMkLst>
        </pc:spChg>
        <pc:spChg chg="add del mod ord">
          <ac:chgData name="Orietta PEZZO" userId="1669611b-9cd2-4dc7-8fda-9a9bd750a7d1" providerId="ADAL" clId="{68447078-9176-4DBD-AEDA-C0B0AAFFED35}" dt="2026-02-05T12:51:11.407" v="109" actId="700"/>
          <ac:spMkLst>
            <pc:docMk/>
            <pc:sldMk cId="1680892791" sldId="256"/>
            <ac:spMk id="10" creationId="{BA7A09EB-002C-E347-440D-F93B6C461D7E}"/>
          </ac:spMkLst>
        </pc:spChg>
        <pc:spChg chg="add del mod ord">
          <ac:chgData name="Orietta PEZZO" userId="1669611b-9cd2-4dc7-8fda-9a9bd750a7d1" providerId="ADAL" clId="{68447078-9176-4DBD-AEDA-C0B0AAFFED35}" dt="2026-02-05T12:51:29.065" v="110" actId="700"/>
          <ac:spMkLst>
            <pc:docMk/>
            <pc:sldMk cId="1680892791" sldId="256"/>
            <ac:spMk id="11" creationId="{C7D1D815-F26C-34D4-A960-6C6FB7DC462B}"/>
          </ac:spMkLst>
        </pc:spChg>
        <pc:spChg chg="add del mod ord">
          <ac:chgData name="Orietta PEZZO" userId="1669611b-9cd2-4dc7-8fda-9a9bd750a7d1" providerId="ADAL" clId="{68447078-9176-4DBD-AEDA-C0B0AAFFED35}" dt="2026-02-05T12:51:29.065" v="110" actId="700"/>
          <ac:spMkLst>
            <pc:docMk/>
            <pc:sldMk cId="1680892791" sldId="256"/>
            <ac:spMk id="12" creationId="{2649248E-64AF-F58E-617B-8B523F7B89C0}"/>
          </ac:spMkLst>
        </pc:spChg>
        <pc:spChg chg="add del mod ord">
          <ac:chgData name="Orietta PEZZO" userId="1669611b-9cd2-4dc7-8fda-9a9bd750a7d1" providerId="ADAL" clId="{68447078-9176-4DBD-AEDA-C0B0AAFFED35}" dt="2026-02-05T12:51:29.065" v="110" actId="700"/>
          <ac:spMkLst>
            <pc:docMk/>
            <pc:sldMk cId="1680892791" sldId="256"/>
            <ac:spMk id="13" creationId="{2168B59E-8AAA-02C9-199E-DA11AB73CED0}"/>
          </ac:spMkLst>
        </pc:spChg>
        <pc:spChg chg="add del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4" creationId="{91D111BF-20FB-E8B0-1010-F94DF9137712}"/>
          </ac:spMkLst>
        </pc:spChg>
        <pc:spChg chg="del mod ord">
          <ac:chgData name="Orietta PEZZO" userId="1669611b-9cd2-4dc7-8fda-9a9bd750a7d1" providerId="ADAL" clId="{68447078-9176-4DBD-AEDA-C0B0AAFFED35}" dt="2026-02-05T12:47:32.776" v="83" actId="700"/>
          <ac:spMkLst>
            <pc:docMk/>
            <pc:sldMk cId="1680892791" sldId="256"/>
            <ac:spMk id="14" creationId="{C532E705-365E-67B1-7ECE-96428676356A}"/>
          </ac:spMkLst>
        </pc:spChg>
        <pc:spChg chg="add del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5" creationId="{7FFA80DC-2261-E534-B45D-CCE24DFFC198}"/>
          </ac:spMkLst>
        </pc:spChg>
        <pc:spChg chg="del mod ord">
          <ac:chgData name="Orietta PEZZO" userId="1669611b-9cd2-4dc7-8fda-9a9bd750a7d1" providerId="ADAL" clId="{68447078-9176-4DBD-AEDA-C0B0AAFFED35}" dt="2026-02-05T12:47:32.776" v="83" actId="700"/>
          <ac:spMkLst>
            <pc:docMk/>
            <pc:sldMk cId="1680892791" sldId="256"/>
            <ac:spMk id="15" creationId="{D18C1503-7B88-3CF6-D348-084C6A123AF2}"/>
          </ac:spMkLst>
        </pc:spChg>
        <pc:spChg chg="add del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6" creationId="{911E2F85-9A1E-2043-B48B-441EF0FE2DED}"/>
          </ac:spMkLst>
        </pc:spChg>
        <pc:spChg chg="del mod ord">
          <ac:chgData name="Orietta PEZZO" userId="1669611b-9cd2-4dc7-8fda-9a9bd750a7d1" providerId="ADAL" clId="{68447078-9176-4DBD-AEDA-C0B0AAFFED35}" dt="2026-02-05T12:47:32.776" v="83" actId="700"/>
          <ac:spMkLst>
            <pc:docMk/>
            <pc:sldMk cId="1680892791" sldId="256"/>
            <ac:spMk id="16" creationId="{C59E8F5C-A773-7393-F090-B3C789621779}"/>
          </ac:spMkLst>
        </pc:spChg>
        <pc:spChg chg="del mod ord">
          <ac:chgData name="Orietta PEZZO" userId="1669611b-9cd2-4dc7-8fda-9a9bd750a7d1" providerId="ADAL" clId="{68447078-9176-4DBD-AEDA-C0B0AAFFED35}" dt="2026-02-05T12:47:32.776" v="83" actId="700"/>
          <ac:spMkLst>
            <pc:docMk/>
            <pc:sldMk cId="1680892791" sldId="256"/>
            <ac:spMk id="17" creationId="{3AD3ABE0-6186-D6D8-2A05-C7AC339D6E5B}"/>
          </ac:spMkLst>
        </pc:spChg>
        <pc:spChg chg="add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7" creationId="{7897A059-E688-9842-A995-4E7046B67654}"/>
          </ac:spMkLst>
        </pc:spChg>
        <pc:spChg chg="del">
          <ac:chgData name="Orietta PEZZO" userId="1669611b-9cd2-4dc7-8fda-9a9bd750a7d1" providerId="ADAL" clId="{68447078-9176-4DBD-AEDA-C0B0AAFFED35}" dt="2026-02-05T12:47:32.776" v="83" actId="700"/>
          <ac:spMkLst>
            <pc:docMk/>
            <pc:sldMk cId="1680892791" sldId="256"/>
            <ac:spMk id="18" creationId="{C620898A-11DD-48D5-24BF-34F9F16A2566}"/>
          </ac:spMkLst>
        </pc:spChg>
        <pc:spChg chg="add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8" creationId="{DABE2160-16D8-43EA-11D5-EBEF23BC1ACB}"/>
          </ac:spMkLst>
        </pc:spChg>
        <pc:spChg chg="add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19" creationId="{167DD550-324C-3E8A-27D9-F57838FF5A3A}"/>
          </ac:spMkLst>
        </pc:spChg>
        <pc:spChg chg="add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20" creationId="{8707B9BC-438B-24DF-F4EF-D04637DF0911}"/>
          </ac:spMkLst>
        </pc:spChg>
        <pc:spChg chg="add mod ord">
          <ac:chgData name="Orietta PEZZO" userId="1669611b-9cd2-4dc7-8fda-9a9bd750a7d1" providerId="ADAL" clId="{68447078-9176-4DBD-AEDA-C0B0AAFFED35}" dt="2026-02-05T12:51:32.667" v="111" actId="700"/>
          <ac:spMkLst>
            <pc:docMk/>
            <pc:sldMk cId="1680892791" sldId="256"/>
            <ac:spMk id="21" creationId="{96FECB66-0E5A-ABB8-C026-09B6582155D5}"/>
          </ac:spMkLst>
        </pc:spChg>
      </pc:sldChg>
      <pc:sldMasterChg chg="addSp delSp modSp mod modSldLayout sldLayoutOrd">
        <pc:chgData name="Orietta PEZZO" userId="1669611b-9cd2-4dc7-8fda-9a9bd750a7d1" providerId="ADAL" clId="{68447078-9176-4DBD-AEDA-C0B0AAFFED35}" dt="2026-02-05T12:50:57.898" v="107" actId="478"/>
        <pc:sldMasterMkLst>
          <pc:docMk/>
          <pc:sldMasterMk cId="235988254" sldId="2147483672"/>
        </pc:sldMasterMkLst>
        <pc:spChg chg="del mod">
          <ac:chgData name="Orietta PEZZO" userId="1669611b-9cd2-4dc7-8fda-9a9bd750a7d1" providerId="ADAL" clId="{68447078-9176-4DBD-AEDA-C0B0AAFFED35}" dt="2026-02-05T12:50:57.898" v="107" actId="478"/>
          <ac:spMkLst>
            <pc:docMk/>
            <pc:sldMasterMk cId="235988254" sldId="2147483672"/>
            <ac:spMk id="2" creationId="{00000000-0000-0000-0000-000000000000}"/>
          </ac:spMkLst>
        </pc:spChg>
        <pc:spChg chg="del mod">
          <ac:chgData name="Orietta PEZZO" userId="1669611b-9cd2-4dc7-8fda-9a9bd750a7d1" providerId="ADAL" clId="{68447078-9176-4DBD-AEDA-C0B0AAFFED35}" dt="2026-02-05T12:50:57.898" v="107" actId="478"/>
          <ac:spMkLst>
            <pc:docMk/>
            <pc:sldMasterMk cId="235988254" sldId="2147483672"/>
            <ac:spMk id="3" creationId="{00000000-0000-0000-0000-000000000000}"/>
          </ac:spMkLst>
        </pc:spChg>
        <pc:spChg chg="add del mod">
          <ac:chgData name="Orietta PEZZO" userId="1669611b-9cd2-4dc7-8fda-9a9bd750a7d1" providerId="ADAL" clId="{68447078-9176-4DBD-AEDA-C0B0AAFFED35}" dt="2026-02-05T12:44:25.383" v="47" actId="478"/>
          <ac:spMkLst>
            <pc:docMk/>
            <pc:sldMasterMk cId="235988254" sldId="2147483672"/>
            <ac:spMk id="4" creationId="{518D1DAC-C791-00CB-D1B7-4F481E28848B}"/>
          </ac:spMkLst>
        </pc:spChg>
        <pc:spChg chg="add del mod">
          <ac:chgData name="Orietta PEZZO" userId="1669611b-9cd2-4dc7-8fda-9a9bd750a7d1" providerId="ADAL" clId="{68447078-9176-4DBD-AEDA-C0B0AAFFED35}" dt="2026-02-05T12:45:31.929" v="62" actId="478"/>
          <ac:spMkLst>
            <pc:docMk/>
            <pc:sldMasterMk cId="235988254" sldId="2147483672"/>
            <ac:spMk id="5" creationId="{54EBE9A7-0072-CF66-9B4D-3447F9218615}"/>
          </ac:spMkLst>
        </pc:spChg>
        <pc:spChg chg="add del mod">
          <ac:chgData name="Orietta PEZZO" userId="1669611b-9cd2-4dc7-8fda-9a9bd750a7d1" providerId="ADAL" clId="{68447078-9176-4DBD-AEDA-C0B0AAFFED35}" dt="2026-02-05T12:50:28.527" v="105" actId="478"/>
          <ac:spMkLst>
            <pc:docMk/>
            <pc:sldMasterMk cId="235988254" sldId="2147483672"/>
            <ac:spMk id="6" creationId="{08C95EB8-4A49-4628-9673-19261EB8DC81}"/>
          </ac:spMkLst>
        </pc:spChg>
        <pc:spChg chg="add del mod">
          <ac:chgData name="Orietta PEZZO" userId="1669611b-9cd2-4dc7-8fda-9a9bd750a7d1" providerId="ADAL" clId="{68447078-9176-4DBD-AEDA-C0B0AAFFED35}" dt="2026-02-05T12:50:29.659" v="106" actId="478"/>
          <ac:spMkLst>
            <pc:docMk/>
            <pc:sldMasterMk cId="235988254" sldId="2147483672"/>
            <ac:spMk id="7" creationId="{DD0BC9E8-7892-8DDC-7A77-9711DC5FAB10}"/>
          </ac:spMkLst>
        </pc:spChg>
        <pc:sldLayoutChg chg="delSp mod">
          <pc:chgData name="Orietta PEZZO" userId="1669611b-9cd2-4dc7-8fda-9a9bd750a7d1" providerId="ADAL" clId="{68447078-9176-4DBD-AEDA-C0B0AAFFED35}" dt="2026-02-05T12:45:00.249" v="58" actId="478"/>
          <pc:sldLayoutMkLst>
            <pc:docMk/>
            <pc:sldMasterMk cId="235988254" sldId="2147483672"/>
            <pc:sldLayoutMk cId="203996971" sldId="2147483673"/>
          </pc:sldLayoutMkLst>
          <pc:spChg chg="del">
            <ac:chgData name="Orietta PEZZO" userId="1669611b-9cd2-4dc7-8fda-9a9bd750a7d1" providerId="ADAL" clId="{68447078-9176-4DBD-AEDA-C0B0AAFFED35}" dt="2026-02-05T12:45:00.249" v="58" actId="478"/>
            <ac:spMkLst>
              <pc:docMk/>
              <pc:sldMasterMk cId="235988254" sldId="2147483672"/>
              <pc:sldLayoutMk cId="203996971" sldId="2147483673"/>
              <ac:spMk id="4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5:00.249" v="58" actId="478"/>
            <ac:spMkLst>
              <pc:docMk/>
              <pc:sldMasterMk cId="235988254" sldId="2147483672"/>
              <pc:sldLayoutMk cId="203996971" sldId="2147483673"/>
              <ac:spMk id="5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5:00.249" v="58" actId="478"/>
            <ac:spMkLst>
              <pc:docMk/>
              <pc:sldMasterMk cId="235988254" sldId="2147483672"/>
              <pc:sldLayoutMk cId="203996971" sldId="2147483673"/>
              <ac:spMk id="6" creationId="{00000000-0000-0000-0000-000000000000}"/>
            </ac:spMkLst>
          </pc:spChg>
        </pc:sldLayoutChg>
        <pc:sldLayoutChg chg="addSp delSp modSp mod ord">
          <pc:chgData name="Orietta PEZZO" userId="1669611b-9cd2-4dc7-8fda-9a9bd750a7d1" providerId="ADAL" clId="{68447078-9176-4DBD-AEDA-C0B0AAFFED35}" dt="2026-02-05T12:47:55.557" v="89" actId="20578"/>
          <pc:sldLayoutMkLst>
            <pc:docMk/>
            <pc:sldMasterMk cId="235988254" sldId="2147483672"/>
            <pc:sldLayoutMk cId="4224839904" sldId="2147483676"/>
          </pc:sldLayoutMkLst>
          <pc:spChg chg="add del">
            <ac:chgData name="Orietta PEZZO" userId="1669611b-9cd2-4dc7-8fda-9a9bd750a7d1" providerId="ADAL" clId="{68447078-9176-4DBD-AEDA-C0B0AAFFED35}" dt="2026-02-05T12:47:54.086" v="88" actId="478"/>
            <ac:spMkLst>
              <pc:docMk/>
              <pc:sldMasterMk cId="235988254" sldId="2147483672"/>
              <pc:sldLayoutMk cId="4224839904" sldId="2147483676"/>
              <ac:spMk id="2" creationId="{00000000-0000-0000-0000-000000000000}"/>
            </ac:spMkLst>
          </pc:spChg>
          <pc:spChg chg="add del mod">
            <ac:chgData name="Orietta PEZZO" userId="1669611b-9cd2-4dc7-8fda-9a9bd750a7d1" providerId="ADAL" clId="{68447078-9176-4DBD-AEDA-C0B0AAFFED35}" dt="2026-02-05T12:47:54.086" v="88" actId="478"/>
            <ac:spMkLst>
              <pc:docMk/>
              <pc:sldMasterMk cId="235988254" sldId="2147483672"/>
              <pc:sldLayoutMk cId="4224839904" sldId="2147483676"/>
              <ac:spMk id="3" creationId="{00000000-0000-0000-0000-000000000000}"/>
            </ac:spMkLst>
          </pc:spChg>
          <pc:spChg chg="add del mod">
            <ac:chgData name="Orietta PEZZO" userId="1669611b-9cd2-4dc7-8fda-9a9bd750a7d1" providerId="ADAL" clId="{68447078-9176-4DBD-AEDA-C0B0AAFFED35}" dt="2026-02-05T12:47:54.086" v="88" actId="478"/>
            <ac:spMkLst>
              <pc:docMk/>
              <pc:sldMasterMk cId="235988254" sldId="2147483672"/>
              <pc:sldLayoutMk cId="4224839904" sldId="2147483676"/>
              <ac:spMk id="4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5:25.008" v="61" actId="478"/>
            <ac:spMkLst>
              <pc:docMk/>
              <pc:sldMasterMk cId="235988254" sldId="2147483672"/>
              <pc:sldLayoutMk cId="4224839904" sldId="2147483676"/>
              <ac:spMk id="5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5:25.008" v="61" actId="478"/>
            <ac:spMkLst>
              <pc:docMk/>
              <pc:sldMasterMk cId="235988254" sldId="2147483672"/>
              <pc:sldLayoutMk cId="4224839904" sldId="2147483676"/>
              <ac:spMk id="6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5:25.008" v="61" actId="478"/>
            <ac:spMkLst>
              <pc:docMk/>
              <pc:sldMasterMk cId="235988254" sldId="2147483672"/>
              <pc:sldLayoutMk cId="4224839904" sldId="2147483676"/>
              <ac:spMk id="7" creationId="{00000000-0000-0000-0000-000000000000}"/>
            </ac:spMkLst>
          </pc:spChg>
        </pc:sldLayoutChg>
        <pc:sldLayoutChg chg="delSp modSp mod">
          <pc:chgData name="Orietta PEZZO" userId="1669611b-9cd2-4dc7-8fda-9a9bd750a7d1" providerId="ADAL" clId="{68447078-9176-4DBD-AEDA-C0B0AAFFED35}" dt="2026-02-05T12:42:41.998" v="24" actId="478"/>
          <pc:sldLayoutMkLst>
            <pc:docMk/>
            <pc:sldMasterMk cId="235988254" sldId="2147483672"/>
            <pc:sldLayoutMk cId="1469775475" sldId="2147483677"/>
          </pc:sldLayoutMkLst>
          <pc:spChg chg="mod">
            <ac:chgData name="Orietta PEZZO" userId="1669611b-9cd2-4dc7-8fda-9a9bd750a7d1" providerId="ADAL" clId="{68447078-9176-4DBD-AEDA-C0B0AAFFED35}" dt="2026-02-05T12:41:56.506" v="9" actId="14100"/>
            <ac:spMkLst>
              <pc:docMk/>
              <pc:sldMasterMk cId="235988254" sldId="2147483672"/>
              <pc:sldLayoutMk cId="1469775475" sldId="2147483677"/>
              <ac:spMk id="2" creationId="{00000000-0000-0000-0000-000000000000}"/>
            </ac:spMkLst>
          </pc:spChg>
          <pc:spChg chg="mod">
            <ac:chgData name="Orietta PEZZO" userId="1669611b-9cd2-4dc7-8fda-9a9bd750a7d1" providerId="ADAL" clId="{68447078-9176-4DBD-AEDA-C0B0AAFFED35}" dt="2026-02-05T12:42:12.768" v="15" actId="14100"/>
            <ac:spMkLst>
              <pc:docMk/>
              <pc:sldMasterMk cId="235988254" sldId="2147483672"/>
              <pc:sldLayoutMk cId="1469775475" sldId="2147483677"/>
              <ac:spMk id="3" creationId="{00000000-0000-0000-0000-000000000000}"/>
            </ac:spMkLst>
          </pc:spChg>
          <pc:spChg chg="mod">
            <ac:chgData name="Orietta PEZZO" userId="1669611b-9cd2-4dc7-8fda-9a9bd750a7d1" providerId="ADAL" clId="{68447078-9176-4DBD-AEDA-C0B0AAFFED35}" dt="2026-02-05T12:42:34.318" v="20" actId="14100"/>
            <ac:spMkLst>
              <pc:docMk/>
              <pc:sldMasterMk cId="235988254" sldId="2147483672"/>
              <pc:sldLayoutMk cId="1469775475" sldId="2147483677"/>
              <ac:spMk id="4" creationId="{00000000-0000-0000-0000-000000000000}"/>
            </ac:spMkLst>
          </pc:spChg>
          <pc:spChg chg="mod">
            <ac:chgData name="Orietta PEZZO" userId="1669611b-9cd2-4dc7-8fda-9a9bd750a7d1" providerId="ADAL" clId="{68447078-9176-4DBD-AEDA-C0B0AAFFED35}" dt="2026-02-05T12:42:08.105" v="14" actId="14100"/>
            <ac:spMkLst>
              <pc:docMk/>
              <pc:sldMasterMk cId="235988254" sldId="2147483672"/>
              <pc:sldLayoutMk cId="1469775475" sldId="2147483677"/>
              <ac:spMk id="5" creationId="{00000000-0000-0000-0000-000000000000}"/>
            </ac:spMkLst>
          </pc:spChg>
          <pc:spChg chg="mod">
            <ac:chgData name="Orietta PEZZO" userId="1669611b-9cd2-4dc7-8fda-9a9bd750a7d1" providerId="ADAL" clId="{68447078-9176-4DBD-AEDA-C0B0AAFFED35}" dt="2026-02-05T12:42:36.579" v="21" actId="14100"/>
            <ac:spMkLst>
              <pc:docMk/>
              <pc:sldMasterMk cId="235988254" sldId="2147483672"/>
              <pc:sldLayoutMk cId="1469775475" sldId="2147483677"/>
              <ac:spMk id="6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39.881" v="22" actId="478"/>
            <ac:spMkLst>
              <pc:docMk/>
              <pc:sldMasterMk cId="235988254" sldId="2147483672"/>
              <pc:sldLayoutMk cId="1469775475" sldId="2147483677"/>
              <ac:spMk id="7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40.988" v="23" actId="478"/>
            <ac:spMkLst>
              <pc:docMk/>
              <pc:sldMasterMk cId="235988254" sldId="2147483672"/>
              <pc:sldLayoutMk cId="1469775475" sldId="2147483677"/>
              <ac:spMk id="8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41.998" v="24" actId="478"/>
            <ac:spMkLst>
              <pc:docMk/>
              <pc:sldMasterMk cId="235988254" sldId="2147483672"/>
              <pc:sldLayoutMk cId="1469775475" sldId="2147483677"/>
              <ac:spMk id="9" creationId="{00000000-0000-0000-0000-000000000000}"/>
            </ac:spMkLst>
          </pc:spChg>
        </pc:sldLayoutChg>
        <pc:sldLayoutChg chg="addSp delSp modSp mod">
          <pc:chgData name="Orietta PEZZO" userId="1669611b-9cd2-4dc7-8fda-9a9bd750a7d1" providerId="ADAL" clId="{68447078-9176-4DBD-AEDA-C0B0AAFFED35}" dt="2026-02-05T12:50:20.980" v="104" actId="478"/>
          <pc:sldLayoutMkLst>
            <pc:docMk/>
            <pc:sldMasterMk cId="235988254" sldId="2147483672"/>
            <pc:sldLayoutMk cId="2764021175" sldId="2147483678"/>
          </pc:sldLayoutMkLst>
          <pc:spChg chg="add del mod">
            <ac:chgData name="Orietta PEZZO" userId="1669611b-9cd2-4dc7-8fda-9a9bd750a7d1" providerId="ADAL" clId="{68447078-9176-4DBD-AEDA-C0B0AAFFED35}" dt="2026-02-05T12:50:20.199" v="102" actId="478"/>
            <ac:spMkLst>
              <pc:docMk/>
              <pc:sldMasterMk cId="235988254" sldId="2147483672"/>
              <pc:sldLayoutMk cId="2764021175" sldId="2147483678"/>
              <ac:spMk id="2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50.387" v="26" actId="478"/>
            <ac:spMkLst>
              <pc:docMk/>
              <pc:sldMasterMk cId="235988254" sldId="2147483672"/>
              <pc:sldLayoutMk cId="2764021175" sldId="2147483678"/>
              <ac:spMk id="3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51.046" v="27" actId="478"/>
            <ac:spMkLst>
              <pc:docMk/>
              <pc:sldMasterMk cId="235988254" sldId="2147483672"/>
              <pc:sldLayoutMk cId="2764021175" sldId="2147483678"/>
              <ac:spMk id="4" creationId="{00000000-0000-0000-0000-000000000000}"/>
            </ac:spMkLst>
          </pc:spChg>
          <pc:spChg chg="del">
            <ac:chgData name="Orietta PEZZO" userId="1669611b-9cd2-4dc7-8fda-9a9bd750a7d1" providerId="ADAL" clId="{68447078-9176-4DBD-AEDA-C0B0AAFFED35}" dt="2026-02-05T12:42:51.662" v="28" actId="478"/>
            <ac:spMkLst>
              <pc:docMk/>
              <pc:sldMasterMk cId="235988254" sldId="2147483672"/>
              <pc:sldLayoutMk cId="2764021175" sldId="2147483678"/>
              <ac:spMk id="5" creationId="{00000000-0000-0000-0000-000000000000}"/>
            </ac:spMkLst>
          </pc:spChg>
          <pc:spChg chg="add del mod">
            <ac:chgData name="Orietta PEZZO" userId="1669611b-9cd2-4dc7-8fda-9a9bd750a7d1" providerId="ADAL" clId="{68447078-9176-4DBD-AEDA-C0B0AAFFED35}" dt="2026-02-05T12:50:20.980" v="104" actId="478"/>
            <ac:spMkLst>
              <pc:docMk/>
              <pc:sldMasterMk cId="235988254" sldId="2147483672"/>
              <pc:sldLayoutMk cId="2764021175" sldId="2147483678"/>
              <ac:spMk id="6" creationId="{D48F2936-5802-4744-21E2-0DF12FA6D2A0}"/>
            </ac:spMkLst>
          </pc:spChg>
          <pc:spChg chg="add del mod">
            <ac:chgData name="Orietta PEZZO" userId="1669611b-9cd2-4dc7-8fda-9a9bd750a7d1" providerId="ADAL" clId="{68447078-9176-4DBD-AEDA-C0B0AAFFED35}" dt="2026-02-05T12:50:20.199" v="102" actId="478"/>
            <ac:spMkLst>
              <pc:docMk/>
              <pc:sldMasterMk cId="235988254" sldId="2147483672"/>
              <pc:sldLayoutMk cId="2764021175" sldId="2147483678"/>
              <ac:spMk id="7" creationId="{CD372C8E-292A-BF98-C1C5-97FC937E3A61}"/>
            </ac:spMkLst>
          </pc:spChg>
          <pc:spChg chg="add del mod">
            <ac:chgData name="Orietta PEZZO" userId="1669611b-9cd2-4dc7-8fda-9a9bd750a7d1" providerId="ADAL" clId="{68447078-9176-4DBD-AEDA-C0B0AAFFED35}" dt="2026-02-05T12:50:20.596" v="103" actId="478"/>
            <ac:spMkLst>
              <pc:docMk/>
              <pc:sldMasterMk cId="235988254" sldId="2147483672"/>
              <pc:sldLayoutMk cId="2764021175" sldId="2147483678"/>
              <ac:spMk id="8" creationId="{6A882227-723E-98F8-8157-EE42747FBF88}"/>
            </ac:spMkLst>
          </pc:spChg>
        </pc:sldLayoutChg>
        <pc:sldLayoutChg chg="delSp modSp mod">
          <pc:chgData name="Orietta PEZZO" userId="1669611b-9cd2-4dc7-8fda-9a9bd750a7d1" providerId="ADAL" clId="{68447078-9176-4DBD-AEDA-C0B0AAFFED35}" dt="2026-02-05T12:47:03.538" v="82" actId="1076"/>
          <pc:sldLayoutMkLst>
            <pc:docMk/>
            <pc:sldMasterMk cId="235988254" sldId="2147483672"/>
            <pc:sldLayoutMk cId="3598369946" sldId="2147483680"/>
          </pc:sldLayoutMkLst>
          <pc:spChg chg="mod">
            <ac:chgData name="Orietta PEZZO" userId="1669611b-9cd2-4dc7-8fda-9a9bd750a7d1" providerId="ADAL" clId="{68447078-9176-4DBD-AEDA-C0B0AAFFED35}" dt="2026-02-05T12:46:50.947" v="78" actId="14100"/>
            <ac:spMkLst>
              <pc:docMk/>
              <pc:sldMasterMk cId="235988254" sldId="2147483672"/>
              <pc:sldLayoutMk cId="3598369946" sldId="2147483680"/>
              <ac:spMk id="2" creationId="{00000000-0000-0000-0000-000000000000}"/>
            </ac:spMkLst>
          </pc:spChg>
          <pc:spChg chg="mod">
            <ac:chgData name="Orietta PEZZO" userId="1669611b-9cd2-4dc7-8fda-9a9bd750a7d1" providerId="ADAL" clId="{68447078-9176-4DBD-AEDA-C0B0AAFFED35}" dt="2026-02-05T12:47:03.538" v="82" actId="1076"/>
            <ac:spMkLst>
              <pc:docMk/>
              <pc:sldMasterMk cId="235988254" sldId="2147483672"/>
              <pc:sldLayoutMk cId="3598369946" sldId="2147483680"/>
              <ac:spMk id="3" creationId="{00000000-0000-0000-0000-000000000000}"/>
            </ac:spMkLst>
          </pc:spChg>
          <pc:spChg chg="del mod">
            <ac:chgData name="Orietta PEZZO" userId="1669611b-9cd2-4dc7-8fda-9a9bd750a7d1" providerId="ADAL" clId="{68447078-9176-4DBD-AEDA-C0B0AAFFED35}" dt="2026-02-05T12:47:00.423" v="81" actId="478"/>
            <ac:spMkLst>
              <pc:docMk/>
              <pc:sldMasterMk cId="235988254" sldId="2147483672"/>
              <pc:sldLayoutMk cId="3598369946" sldId="2147483680"/>
              <ac:spMk id="4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912" y="6505574"/>
            <a:ext cx="30279975" cy="282546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7912" y="11500172"/>
            <a:ext cx="13785215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18698" y="11500172"/>
            <a:ext cx="13785215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83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362574"/>
            <a:ext cx="30279975" cy="522758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937" y="11218812"/>
            <a:ext cx="14932113" cy="35113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13" b="1"/>
            </a:lvl1pPr>
            <a:lvl2pPr marL="1621910" indent="0">
              <a:buNone/>
              <a:defRPr sz="7095" b="1"/>
            </a:lvl2pPr>
            <a:lvl3pPr marL="3243820" indent="0">
              <a:buNone/>
              <a:defRPr sz="6386" b="1"/>
            </a:lvl3pPr>
            <a:lvl4pPr marL="4865730" indent="0">
              <a:buNone/>
              <a:defRPr sz="5677" b="1"/>
            </a:lvl4pPr>
            <a:lvl5pPr marL="6487639" indent="0">
              <a:buNone/>
              <a:defRPr sz="5677" b="1"/>
            </a:lvl5pPr>
            <a:lvl6pPr marL="8109549" indent="0">
              <a:buNone/>
              <a:defRPr sz="5677" b="1"/>
            </a:lvl6pPr>
            <a:lvl7pPr marL="9731459" indent="0">
              <a:buNone/>
              <a:defRPr sz="5677" b="1"/>
            </a:lvl7pPr>
            <a:lvl8pPr marL="11353369" indent="0">
              <a:buNone/>
              <a:defRPr sz="5677" b="1"/>
            </a:lvl8pPr>
            <a:lvl9pPr marL="12975279" indent="0">
              <a:buNone/>
              <a:defRPr sz="56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3938" y="16305244"/>
            <a:ext cx="14932112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20625" y="11218812"/>
            <a:ext cx="14856779" cy="35113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13" b="1"/>
            </a:lvl1pPr>
            <a:lvl2pPr marL="1621910" indent="0">
              <a:buNone/>
              <a:defRPr sz="7095" b="1"/>
            </a:lvl2pPr>
            <a:lvl3pPr marL="3243820" indent="0">
              <a:buNone/>
              <a:defRPr sz="6386" b="1"/>
            </a:lvl3pPr>
            <a:lvl4pPr marL="4865730" indent="0">
              <a:buNone/>
              <a:defRPr sz="5677" b="1"/>
            </a:lvl4pPr>
            <a:lvl5pPr marL="6487639" indent="0">
              <a:buNone/>
              <a:defRPr sz="5677" b="1"/>
            </a:lvl5pPr>
            <a:lvl6pPr marL="8109549" indent="0">
              <a:buNone/>
              <a:defRPr sz="5677" b="1"/>
            </a:lvl6pPr>
            <a:lvl7pPr marL="9731459" indent="0">
              <a:buNone/>
              <a:defRPr sz="5677" b="1"/>
            </a:lvl7pPr>
            <a:lvl8pPr marL="11353369" indent="0">
              <a:buNone/>
              <a:defRPr sz="5677" b="1"/>
            </a:lvl8pPr>
            <a:lvl9pPr marL="12975279" indent="0">
              <a:buNone/>
              <a:defRPr sz="56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79752" y="16305244"/>
            <a:ext cx="14824161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977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912" y="6162674"/>
            <a:ext cx="30279975" cy="282546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D48F2936-5802-4744-21E2-0DF12FA6D2A0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077912" y="10522160"/>
            <a:ext cx="11323638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52"/>
            </a:lvl1pPr>
            <a:lvl2pPr marL="1621910" indent="0">
              <a:buNone/>
              <a:defRPr sz="9933"/>
            </a:lvl2pPr>
            <a:lvl3pPr marL="3243820" indent="0">
              <a:buNone/>
              <a:defRPr sz="8513"/>
            </a:lvl3pPr>
            <a:lvl4pPr marL="4865730" indent="0">
              <a:buNone/>
              <a:defRPr sz="7095"/>
            </a:lvl4pPr>
            <a:lvl5pPr marL="6487639" indent="0">
              <a:buNone/>
              <a:defRPr sz="7095"/>
            </a:lvl5pPr>
            <a:lvl6pPr marL="8109549" indent="0">
              <a:buNone/>
              <a:defRPr sz="7095"/>
            </a:lvl6pPr>
            <a:lvl7pPr marL="9731459" indent="0">
              <a:buNone/>
              <a:defRPr sz="7095"/>
            </a:lvl7pPr>
            <a:lvl8pPr marL="11353369" indent="0">
              <a:buNone/>
              <a:defRPr sz="7095"/>
            </a:lvl8pPr>
            <a:lvl9pPr marL="12975279" indent="0">
              <a:buNone/>
              <a:defRPr sz="709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D372C8E-292A-BF98-C1C5-97FC937E3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5537" y="10522160"/>
            <a:ext cx="18268375" cy="142237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77"/>
            </a:lvl1pPr>
            <a:lvl2pPr marL="1621910" indent="0">
              <a:buNone/>
              <a:defRPr sz="4966"/>
            </a:lvl2pPr>
            <a:lvl3pPr marL="3243820" indent="0">
              <a:buNone/>
              <a:defRPr sz="4257"/>
            </a:lvl3pPr>
            <a:lvl4pPr marL="4865730" indent="0">
              <a:buNone/>
              <a:defRPr sz="3547"/>
            </a:lvl4pPr>
            <a:lvl5pPr marL="6487639" indent="0">
              <a:buNone/>
              <a:defRPr sz="3547"/>
            </a:lvl5pPr>
            <a:lvl6pPr marL="8109549" indent="0">
              <a:buNone/>
              <a:defRPr sz="3547"/>
            </a:lvl6pPr>
            <a:lvl7pPr marL="9731459" indent="0">
              <a:buNone/>
              <a:defRPr sz="3547"/>
            </a:lvl7pPr>
            <a:lvl8pPr marL="11353369" indent="0">
              <a:buNone/>
              <a:defRPr sz="3547"/>
            </a:lvl8pPr>
            <a:lvl9pPr marL="12975279" indent="0">
              <a:buNone/>
              <a:defRPr sz="35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A882227-723E-98F8-8157-EE42747FBF88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13035536" y="25717500"/>
            <a:ext cx="18268375" cy="15505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77"/>
            </a:lvl1pPr>
            <a:lvl2pPr marL="1621910" indent="0">
              <a:buNone/>
              <a:defRPr sz="4966"/>
            </a:lvl2pPr>
            <a:lvl3pPr marL="3243820" indent="0">
              <a:buNone/>
              <a:defRPr sz="4257"/>
            </a:lvl3pPr>
            <a:lvl4pPr marL="4865730" indent="0">
              <a:buNone/>
              <a:defRPr sz="3547"/>
            </a:lvl4pPr>
            <a:lvl5pPr marL="6487639" indent="0">
              <a:buNone/>
              <a:defRPr sz="3547"/>
            </a:lvl5pPr>
            <a:lvl6pPr marL="8109549" indent="0">
              <a:buNone/>
              <a:defRPr sz="3547"/>
            </a:lvl6pPr>
            <a:lvl7pPr marL="9731459" indent="0">
              <a:buNone/>
              <a:defRPr sz="3547"/>
            </a:lvl7pPr>
            <a:lvl8pPr marL="11353369" indent="0">
              <a:buNone/>
              <a:defRPr sz="3547"/>
            </a:lvl8pPr>
            <a:lvl9pPr marL="12975279" indent="0">
              <a:buNone/>
              <a:defRPr sz="35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402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8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xStyles>
    <p:titleStyle>
      <a:lvl1pPr algn="l" defTabSz="3243820" rtl="0" eaLnBrk="1" latinLnBrk="0" hangingPunct="1">
        <a:lnSpc>
          <a:spcPct val="90000"/>
        </a:lnSpc>
        <a:spcBef>
          <a:spcPct val="0"/>
        </a:spcBef>
        <a:buNone/>
        <a:defRPr sz="9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955" indent="-810955" algn="l" defTabSz="3243820" rtl="0" eaLnBrk="1" latinLnBrk="0" hangingPunct="1">
        <a:lnSpc>
          <a:spcPct val="90000"/>
        </a:lnSpc>
        <a:spcBef>
          <a:spcPts val="354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2432865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4054775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567668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729859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892050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6" kern="1200">
          <a:solidFill>
            <a:schemeClr val="tx1"/>
          </a:solidFill>
          <a:latin typeface="+mn-lt"/>
          <a:ea typeface="+mn-ea"/>
          <a:cs typeface="+mn-cs"/>
        </a:defRPr>
      </a:lvl6pPr>
      <a:lvl7pPr marL="1054241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6" kern="1200">
          <a:solidFill>
            <a:schemeClr val="tx1"/>
          </a:solidFill>
          <a:latin typeface="+mn-lt"/>
          <a:ea typeface="+mn-ea"/>
          <a:cs typeface="+mn-cs"/>
        </a:defRPr>
      </a:lvl7pPr>
      <a:lvl8pPr marL="1216432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6" kern="1200">
          <a:solidFill>
            <a:schemeClr val="tx1"/>
          </a:solidFill>
          <a:latin typeface="+mn-lt"/>
          <a:ea typeface="+mn-ea"/>
          <a:cs typeface="+mn-cs"/>
        </a:defRPr>
      </a:lvl8pPr>
      <a:lvl9pPr marL="13786234" indent="-810955" algn="l" defTabSz="324382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1pPr>
      <a:lvl2pPr marL="1621910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2pPr>
      <a:lvl3pPr marL="3243820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3pPr>
      <a:lvl4pPr marL="4865730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4pPr>
      <a:lvl5pPr marL="6487639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5pPr>
      <a:lvl6pPr marL="8109549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6pPr>
      <a:lvl7pPr marL="9731459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7pPr>
      <a:lvl8pPr marL="11353369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8pPr>
      <a:lvl9pPr marL="12975279" algn="l" defTabSz="3243820" rtl="0" eaLnBrk="1" latinLnBrk="0" hangingPunct="1">
        <a:defRPr sz="63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645" userDrawn="1">
          <p15:clr>
            <a:srgbClr val="F26B43"/>
          </p15:clr>
        </p15:guide>
        <p15:guide id="3" pos="19719" userDrawn="1">
          <p15:clr>
            <a:srgbClr val="F26B43"/>
          </p15:clr>
        </p15:guide>
        <p15:guide id="4" orient="horz" pos="26897" userDrawn="1">
          <p15:clr>
            <a:srgbClr val="F26B43"/>
          </p15:clr>
        </p15:guide>
        <p15:guide id="5" orient="horz" pos="259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7897A059-E688-9842-A995-4E7046B67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ABE2160-16D8-43EA-11D5-EBEF23BC1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167DD550-324C-3E8A-27D9-F57838FF5A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707B9BC-438B-24DF-F4EF-D04637DF09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6FECB66-0E5A-ABB8-C026-09B6582155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9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Orietta PEZZO</dc:creator>
  <cp:lastModifiedBy>Orietta PEZZO</cp:lastModifiedBy>
  <cp:revision>2</cp:revision>
  <dcterms:created xsi:type="dcterms:W3CDTF">2026-02-04T10:24:34Z</dcterms:created>
  <dcterms:modified xsi:type="dcterms:W3CDTF">2026-02-05T12:51:38Z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6175487-42af-4492-84fe-2b4054e011bd_Enabled">
    <vt:lpwstr>true</vt:lpwstr>
  </property>
  <property fmtid="{D5CDD505-2E9C-101B-9397-08002B2CF9AE}" pid="3" name="MSIP_Label_a6175487-42af-4492-84fe-2b4054e011bd_SetDate">
    <vt:lpwstr>2026-02-04T10:40:57Z</vt:lpwstr>
  </property>
  <property fmtid="{D5CDD505-2E9C-101B-9397-08002B2CF9AE}" pid="4" name="MSIP_Label_a6175487-42af-4492-84fe-2b4054e011bd_Method">
    <vt:lpwstr>Privileged</vt:lpwstr>
  </property>
  <property fmtid="{D5CDD505-2E9C-101B-9397-08002B2CF9AE}" pid="5" name="MSIP_Label_a6175487-42af-4492-84fe-2b4054e011bd_Name">
    <vt:lpwstr>Public</vt:lpwstr>
  </property>
  <property fmtid="{D5CDD505-2E9C-101B-9397-08002B2CF9AE}" pid="6" name="MSIP_Label_a6175487-42af-4492-84fe-2b4054e011bd_SiteId">
    <vt:lpwstr>76e3e3ff-fce0-45ec-a946-bc44d69a9b7e</vt:lpwstr>
  </property>
  <property fmtid="{D5CDD505-2E9C-101B-9397-08002B2CF9AE}" pid="7" name="MSIP_Label_a6175487-42af-4492-84fe-2b4054e011bd_ActionId">
    <vt:lpwstr>809525a5-8f1e-48d9-8ca2-069d5c37d7cf</vt:lpwstr>
  </property>
  <property fmtid="{D5CDD505-2E9C-101B-9397-08002B2CF9AE}" pid="8" name="MSIP_Label_a6175487-42af-4492-84fe-2b4054e011bd_ContentBits">
    <vt:lpwstr>0</vt:lpwstr>
  </property>
  <property fmtid="{D5CDD505-2E9C-101B-9397-08002B2CF9AE}" pid="9" name="MSIP_Label_a6175487-42af-4492-84fe-2b4054e011bd_Tag">
    <vt:lpwstr>10, 0, 1, 1</vt:lpwstr>
  </property>
</Properties>
</file>