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notesMasterIdLst>
    <p:notesMasterId r:id="rId7"/>
  </p:notesMasterIdLst>
  <p:sldIdLst>
    <p:sldId id="2147483527" r:id="rId2"/>
    <p:sldId id="2147483535" r:id="rId3"/>
    <p:sldId id="2147483588" r:id="rId4"/>
    <p:sldId id="2147483544" r:id="rId5"/>
    <p:sldId id="2147483539" r:id="rId6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997" userDrawn="1">
          <p15:clr>
            <a:srgbClr val="A4A3A4"/>
          </p15:clr>
        </p15:guide>
        <p15:guide id="16" orient="horz" pos="3612" userDrawn="1">
          <p15:clr>
            <a:srgbClr val="A4A3A4"/>
          </p15:clr>
        </p15:guide>
        <p15:guide id="18" orient="horz" pos="4133" userDrawn="1">
          <p15:clr>
            <a:srgbClr val="A4A3A4"/>
          </p15:clr>
        </p15:guide>
        <p15:guide id="19" orient="horz" pos="3385" userDrawn="1">
          <p15:clr>
            <a:srgbClr val="A4A3A4"/>
          </p15:clr>
        </p15:guide>
        <p15:guide id="25" orient="horz" pos="4117">
          <p15:clr>
            <a:srgbClr val="A4A3A4"/>
          </p15:clr>
        </p15:guide>
        <p15:guide id="31" pos="1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lena DOZ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D32"/>
    <a:srgbClr val="13294B"/>
    <a:srgbClr val="3EB1C8"/>
    <a:srgbClr val="FFFFFF"/>
    <a:srgbClr val="4C4E4E"/>
    <a:srgbClr val="101E3A"/>
    <a:srgbClr val="2D8C9F"/>
    <a:srgbClr val="EAEAEA"/>
    <a:srgbClr val="0076A5"/>
    <a:srgbClr val="4F5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DD7E1-9BB2-4AF2-A7E0-97F3659C69B0}" v="15" dt="2026-01-23T11:22:17.5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1" autoAdjust="0"/>
    <p:restoredTop sz="94549" autoAdjust="0"/>
  </p:normalViewPr>
  <p:slideViewPr>
    <p:cSldViewPr snapToGrid="0" snapToObjects="1">
      <p:cViewPr varScale="1">
        <p:scale>
          <a:sx n="123" d="100"/>
          <a:sy n="123" d="100"/>
        </p:scale>
        <p:origin x="1074" y="330"/>
      </p:cViewPr>
      <p:guideLst>
        <p:guide orient="horz" pos="3997"/>
        <p:guide orient="horz" pos="3612"/>
        <p:guide orient="horz" pos="4133"/>
        <p:guide orient="horz" pos="3385"/>
        <p:guide orient="horz" pos="4117"/>
        <p:guide pos="1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ietta PEZZO" userId="1669611b-9cd2-4dc7-8fda-9a9bd750a7d1" providerId="ADAL" clId="{68447078-9176-4DBD-AEDA-C0B0AAFFED35}"/>
    <pc:docChg chg="undo custSel addSld delSld modSld modMainMaster">
      <pc:chgData name="Orietta PEZZO" userId="1669611b-9cd2-4dc7-8fda-9a9bd750a7d1" providerId="ADAL" clId="{68447078-9176-4DBD-AEDA-C0B0AAFFED35}" dt="2026-01-23T11:22:36.323" v="47" actId="2710"/>
      <pc:docMkLst>
        <pc:docMk/>
      </pc:docMkLst>
      <pc:sldChg chg="del">
        <pc:chgData name="Orietta PEZZO" userId="1669611b-9cd2-4dc7-8fda-9a9bd750a7d1" providerId="ADAL" clId="{68447078-9176-4DBD-AEDA-C0B0AAFFED35}" dt="2026-01-23T10:46:56.254" v="41" actId="2696"/>
        <pc:sldMkLst>
          <pc:docMk/>
          <pc:sldMk cId="1419730714" sldId="488"/>
        </pc:sldMkLst>
      </pc:sldChg>
      <pc:sldChg chg="addSp delSp modSp del mod chgLayout">
        <pc:chgData name="Orietta PEZZO" userId="1669611b-9cd2-4dc7-8fda-9a9bd750a7d1" providerId="ADAL" clId="{68447078-9176-4DBD-AEDA-C0B0AAFFED35}" dt="2026-01-23T10:44:04.545" v="20" actId="47"/>
        <pc:sldMkLst>
          <pc:docMk/>
          <pc:sldMk cId="2438340837" sldId="502"/>
        </pc:sldMkLst>
        <pc:spChg chg="add del mod">
          <ac:chgData name="Orietta PEZZO" userId="1669611b-9cd2-4dc7-8fda-9a9bd750a7d1" providerId="ADAL" clId="{68447078-9176-4DBD-AEDA-C0B0AAFFED35}" dt="2026-01-23T10:43:33.853" v="18" actId="478"/>
          <ac:spMkLst>
            <pc:docMk/>
            <pc:sldMk cId="2438340837" sldId="502"/>
            <ac:spMk id="2" creationId="{87239A10-A296-148A-36B4-518C4C905401}"/>
          </ac:spMkLst>
        </pc:spChg>
        <pc:spChg chg="add del mod">
          <ac:chgData name="Orietta PEZZO" userId="1669611b-9cd2-4dc7-8fda-9a9bd750a7d1" providerId="ADAL" clId="{68447078-9176-4DBD-AEDA-C0B0AAFFED35}" dt="2026-01-23T10:43:29.916" v="17" actId="478"/>
          <ac:spMkLst>
            <pc:docMk/>
            <pc:sldMk cId="2438340837" sldId="502"/>
            <ac:spMk id="3" creationId="{CE92B747-5243-99FF-5561-65749741D8EC}"/>
          </ac:spMkLst>
        </pc:spChg>
        <pc:spChg chg="add mod">
          <ac:chgData name="Orietta PEZZO" userId="1669611b-9cd2-4dc7-8fda-9a9bd750a7d1" providerId="ADAL" clId="{68447078-9176-4DBD-AEDA-C0B0AAFFED35}" dt="2026-01-23T10:43:14.029" v="15"/>
          <ac:spMkLst>
            <pc:docMk/>
            <pc:sldMk cId="2438340837" sldId="502"/>
            <ac:spMk id="4" creationId="{BEE35D5C-6E22-5680-C5E3-E0FCD08C6974}"/>
          </ac:spMkLst>
        </pc:spChg>
        <pc:spChg chg="add mod">
          <ac:chgData name="Orietta PEZZO" userId="1669611b-9cd2-4dc7-8fda-9a9bd750a7d1" providerId="ADAL" clId="{68447078-9176-4DBD-AEDA-C0B0AAFFED35}" dt="2026-01-23T10:43:10.307" v="14"/>
          <ac:spMkLst>
            <pc:docMk/>
            <pc:sldMk cId="2438340837" sldId="502"/>
            <ac:spMk id="6" creationId="{CB05A98B-7E7B-B83A-7F8D-471FF7F86E18}"/>
          </ac:spMkLst>
        </pc:spChg>
        <pc:spChg chg="del mod">
          <ac:chgData name="Orietta PEZZO" userId="1669611b-9cd2-4dc7-8fda-9a9bd750a7d1" providerId="ADAL" clId="{68447078-9176-4DBD-AEDA-C0B0AAFFED35}" dt="2026-01-23T10:42:49.730" v="11" actId="478"/>
          <ac:spMkLst>
            <pc:docMk/>
            <pc:sldMk cId="2438340837" sldId="502"/>
            <ac:spMk id="14" creationId="{00000000-0000-0000-0000-000000000000}"/>
          </ac:spMkLst>
        </pc:spChg>
        <pc:spChg chg="del">
          <ac:chgData name="Orietta PEZZO" userId="1669611b-9cd2-4dc7-8fda-9a9bd750a7d1" providerId="ADAL" clId="{68447078-9176-4DBD-AEDA-C0B0AAFFED35}" dt="2026-01-23T10:42:51.226" v="12" actId="478"/>
          <ac:spMkLst>
            <pc:docMk/>
            <pc:sldMk cId="2438340837" sldId="502"/>
            <ac:spMk id="15" creationId="{00000000-0000-0000-0000-000000000000}"/>
          </ac:spMkLst>
        </pc:spChg>
        <pc:cxnChg chg="add mod">
          <ac:chgData name="Orietta PEZZO" userId="1669611b-9cd2-4dc7-8fda-9a9bd750a7d1" providerId="ADAL" clId="{68447078-9176-4DBD-AEDA-C0B0AAFFED35}" dt="2026-01-23T10:43:10.307" v="14"/>
          <ac:cxnSpMkLst>
            <pc:docMk/>
            <pc:sldMk cId="2438340837" sldId="502"/>
            <ac:cxnSpMk id="5" creationId="{D3ABCEBD-A8BE-CCB0-2664-2314B0D56471}"/>
          </ac:cxnSpMkLst>
        </pc:cxnChg>
      </pc:sldChg>
      <pc:sldChg chg="del">
        <pc:chgData name="Orietta PEZZO" userId="1669611b-9cd2-4dc7-8fda-9a9bd750a7d1" providerId="ADAL" clId="{68447078-9176-4DBD-AEDA-C0B0AAFFED35}" dt="2026-01-23T10:44:52.670" v="27" actId="2696"/>
        <pc:sldMkLst>
          <pc:docMk/>
          <pc:sldMk cId="241670799" sldId="503"/>
        </pc:sldMkLst>
      </pc:sldChg>
      <pc:sldChg chg="del">
        <pc:chgData name="Orietta PEZZO" userId="1669611b-9cd2-4dc7-8fda-9a9bd750a7d1" providerId="ADAL" clId="{68447078-9176-4DBD-AEDA-C0B0AAFFED35}" dt="2026-01-23T10:46:51.249" v="40" actId="2696"/>
        <pc:sldMkLst>
          <pc:docMk/>
          <pc:sldMk cId="226104822" sldId="505"/>
        </pc:sldMkLst>
      </pc:sldChg>
      <pc:sldChg chg="add">
        <pc:chgData name="Orietta PEZZO" userId="1669611b-9cd2-4dc7-8fda-9a9bd750a7d1" providerId="ADAL" clId="{68447078-9176-4DBD-AEDA-C0B0AAFFED35}" dt="2026-01-23T10:44:01.209" v="19"/>
        <pc:sldMkLst>
          <pc:docMk/>
          <pc:sldMk cId="1755095425" sldId="2147483527"/>
        </pc:sldMkLst>
      </pc:sldChg>
      <pc:sldChg chg="add">
        <pc:chgData name="Orietta PEZZO" userId="1669611b-9cd2-4dc7-8fda-9a9bd750a7d1" providerId="ADAL" clId="{68447078-9176-4DBD-AEDA-C0B0AAFFED35}" dt="2026-01-23T10:44:19.172" v="21"/>
        <pc:sldMkLst>
          <pc:docMk/>
          <pc:sldMk cId="2074340607" sldId="2147483535"/>
        </pc:sldMkLst>
      </pc:sldChg>
      <pc:sldChg chg="add del">
        <pc:chgData name="Orietta PEZZO" userId="1669611b-9cd2-4dc7-8fda-9a9bd750a7d1" providerId="ADAL" clId="{68447078-9176-4DBD-AEDA-C0B0AAFFED35}" dt="2026-01-23T10:44:40.388" v="25"/>
        <pc:sldMkLst>
          <pc:docMk/>
          <pc:sldMk cId="1646862955" sldId="2147483536"/>
        </pc:sldMkLst>
      </pc:sldChg>
      <pc:sldChg chg="modSp add mod">
        <pc:chgData name="Orietta PEZZO" userId="1669611b-9cd2-4dc7-8fda-9a9bd750a7d1" providerId="ADAL" clId="{68447078-9176-4DBD-AEDA-C0B0AAFFED35}" dt="2026-01-23T10:45:17.281" v="38" actId="20577"/>
        <pc:sldMkLst>
          <pc:docMk/>
          <pc:sldMk cId="820073604" sldId="2147483539"/>
        </pc:sldMkLst>
        <pc:spChg chg="mod">
          <ac:chgData name="Orietta PEZZO" userId="1669611b-9cd2-4dc7-8fda-9a9bd750a7d1" providerId="ADAL" clId="{68447078-9176-4DBD-AEDA-C0B0AAFFED35}" dt="2026-01-23T10:45:17.281" v="38" actId="20577"/>
          <ac:spMkLst>
            <pc:docMk/>
            <pc:sldMk cId="820073604" sldId="2147483539"/>
            <ac:spMk id="41" creationId="{4BBCB3A6-364A-3E7B-BEEA-4335C2FA7E4C}"/>
          </ac:spMkLst>
        </pc:spChg>
      </pc:sldChg>
      <pc:sldChg chg="add">
        <pc:chgData name="Orietta PEZZO" userId="1669611b-9cd2-4dc7-8fda-9a9bd750a7d1" providerId="ADAL" clId="{68447078-9176-4DBD-AEDA-C0B0AAFFED35}" dt="2026-01-23T10:46:45.898" v="39"/>
        <pc:sldMkLst>
          <pc:docMk/>
          <pc:sldMk cId="522966980" sldId="2147483544"/>
        </pc:sldMkLst>
      </pc:sldChg>
      <pc:sldChg chg="add">
        <pc:chgData name="Orietta PEZZO" userId="1669611b-9cd2-4dc7-8fda-9a9bd750a7d1" providerId="ADAL" clId="{68447078-9176-4DBD-AEDA-C0B0AAFFED35}" dt="2026-01-23T10:44:47.794" v="26"/>
        <pc:sldMkLst>
          <pc:docMk/>
          <pc:sldMk cId="3288333970" sldId="2147483588"/>
        </pc:sldMkLst>
      </pc:sldChg>
      <pc:sldMasterChg chg="modSldLayout sldLayoutOrd">
        <pc:chgData name="Orietta PEZZO" userId="1669611b-9cd2-4dc7-8fda-9a9bd750a7d1" providerId="ADAL" clId="{68447078-9176-4DBD-AEDA-C0B0AAFFED35}" dt="2026-01-23T11:22:36.323" v="47" actId="2710"/>
        <pc:sldMasterMkLst>
          <pc:docMk/>
          <pc:sldMasterMk cId="3917078926" sldId="2147483765"/>
        </pc:sldMasterMkLst>
        <pc:sldLayoutChg chg="addSp delSp modSp mod">
          <pc:chgData name="Orietta PEZZO" userId="1669611b-9cd2-4dc7-8fda-9a9bd750a7d1" providerId="ADAL" clId="{68447078-9176-4DBD-AEDA-C0B0AAFFED35}" dt="2026-01-23T10:43:23.259" v="16" actId="166"/>
          <pc:sldLayoutMkLst>
            <pc:docMk/>
            <pc:sldMasterMk cId="3917078926" sldId="2147483765"/>
            <pc:sldLayoutMk cId="316491229" sldId="2147483774"/>
          </pc:sldLayoutMkLst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5" creationId="{E7695CB8-8C19-416F-28B4-2448745EF42C}"/>
            </ac:spMkLst>
          </pc:spChg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6" creationId="{B31BD8F9-9DBC-B988-C644-1E399160C2CC}"/>
            </ac:spMkLst>
          </pc:spChg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7" creationId="{8F70968B-A103-D404-9347-C712B063A145}"/>
            </ac:spMkLst>
          </pc:spChg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8" creationId="{81AFC771-CAAC-1A76-814C-F9F7FF02CCEB}"/>
            </ac:spMkLst>
          </pc:spChg>
          <pc:spChg chg="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9" creationId="{59B60161-D527-8A65-DD34-996D9E576954}"/>
            </ac:spMkLst>
          </pc:spChg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11" creationId="{7390948B-0B26-379D-8285-CC40863F5CB5}"/>
            </ac:spMkLst>
          </pc:spChg>
          <pc:spChg chg="add del mod">
            <ac:chgData name="Orietta PEZZO" userId="1669611b-9cd2-4dc7-8fda-9a9bd750a7d1" providerId="ADAL" clId="{68447078-9176-4DBD-AEDA-C0B0AAFFED35}" dt="2026-01-22T10:59:39.181" v="7" actId="478"/>
            <ac:spMkLst>
              <pc:docMk/>
              <pc:sldMasterMk cId="3917078926" sldId="2147483765"/>
              <pc:sldLayoutMk cId="316491229" sldId="2147483774"/>
              <ac:spMk id="15" creationId="{962AB499-855C-6D35-A4EC-2C1A60154290}"/>
            </ac:spMkLst>
          </pc:spChg>
          <pc:spChg chg="add mod">
            <ac:chgData name="Orietta PEZZO" userId="1669611b-9cd2-4dc7-8fda-9a9bd750a7d1" providerId="ADAL" clId="{68447078-9176-4DBD-AEDA-C0B0AAFFED35}" dt="2026-01-22T11:00:09.745" v="9"/>
            <ac:spMkLst>
              <pc:docMk/>
              <pc:sldMasterMk cId="3917078926" sldId="2147483765"/>
              <pc:sldLayoutMk cId="316491229" sldId="2147483774"/>
              <ac:spMk id="20" creationId="{3C142B31-66D5-46EF-C89F-91D33E926199}"/>
            </ac:spMkLst>
          </pc:spChg>
          <pc:spChg chg="add mod">
            <ac:chgData name="Orietta PEZZO" userId="1669611b-9cd2-4dc7-8fda-9a9bd750a7d1" providerId="ADAL" clId="{68447078-9176-4DBD-AEDA-C0B0AAFFED35}" dt="2026-01-22T11:00:09.745" v="9"/>
            <ac:spMkLst>
              <pc:docMk/>
              <pc:sldMasterMk cId="3917078926" sldId="2147483765"/>
              <pc:sldLayoutMk cId="316491229" sldId="2147483774"/>
              <ac:spMk id="21" creationId="{9D673832-1E3D-2D03-4A81-029DB9290ECE}"/>
            </ac:spMkLst>
          </pc:spChg>
          <pc:spChg chg="add mod">
            <ac:chgData name="Orietta PEZZO" userId="1669611b-9cd2-4dc7-8fda-9a9bd750a7d1" providerId="ADAL" clId="{68447078-9176-4DBD-AEDA-C0B0AAFFED35}" dt="2026-01-22T11:00:09.745" v="9"/>
            <ac:spMkLst>
              <pc:docMk/>
              <pc:sldMasterMk cId="3917078926" sldId="2147483765"/>
              <pc:sldLayoutMk cId="316491229" sldId="2147483774"/>
              <ac:spMk id="22" creationId="{CBF1677E-A069-F1C5-8CC4-5AC2AB8E0CC1}"/>
            </ac:spMkLst>
          </pc:spChg>
          <pc:spChg chg="add mod">
            <ac:chgData name="Orietta PEZZO" userId="1669611b-9cd2-4dc7-8fda-9a9bd750a7d1" providerId="ADAL" clId="{68447078-9176-4DBD-AEDA-C0B0AAFFED35}" dt="2026-01-22T11:00:09.745" v="9"/>
            <ac:spMkLst>
              <pc:docMk/>
              <pc:sldMasterMk cId="3917078926" sldId="2147483765"/>
              <pc:sldLayoutMk cId="316491229" sldId="2147483774"/>
              <ac:spMk id="23" creationId="{5D7F1991-0CD5-4E0F-87BE-650BC16CD1A1}"/>
            </ac:spMkLst>
          </pc:spChg>
          <pc:spChg chg="add mod ord">
            <ac:chgData name="Orietta PEZZO" userId="1669611b-9cd2-4dc7-8fda-9a9bd750a7d1" providerId="ADAL" clId="{68447078-9176-4DBD-AEDA-C0B0AAFFED35}" dt="2026-01-23T10:43:23.259" v="16" actId="166"/>
            <ac:spMkLst>
              <pc:docMk/>
              <pc:sldMasterMk cId="3917078926" sldId="2147483765"/>
              <pc:sldLayoutMk cId="316491229" sldId="2147483774"/>
              <ac:spMk id="24" creationId="{7E71AA2D-1E38-5087-452B-31AA750C7E2D}"/>
            </ac:spMkLst>
          </pc:spChg>
          <pc:spChg chg="add mod">
            <ac:chgData name="Orietta PEZZO" userId="1669611b-9cd2-4dc7-8fda-9a9bd750a7d1" providerId="ADAL" clId="{68447078-9176-4DBD-AEDA-C0B0AAFFED35}" dt="2026-01-22T11:00:09.745" v="9"/>
            <ac:spMkLst>
              <pc:docMk/>
              <pc:sldMasterMk cId="3917078926" sldId="2147483765"/>
              <pc:sldLayoutMk cId="316491229" sldId="2147483774"/>
              <ac:spMk id="26" creationId="{F50A94C2-B5D2-D2D4-6618-192E86908847}"/>
            </ac:spMkLst>
          </pc:spChg>
          <pc:grpChg chg="del">
            <ac:chgData name="Orietta PEZZO" userId="1669611b-9cd2-4dc7-8fda-9a9bd750a7d1" providerId="ADAL" clId="{68447078-9176-4DBD-AEDA-C0B0AAFFED35}" dt="2026-01-22T10:58:07.018" v="0" actId="478"/>
            <ac:grpSpMkLst>
              <pc:docMk/>
              <pc:sldMasterMk cId="3917078926" sldId="2147483765"/>
              <pc:sldLayoutMk cId="316491229" sldId="2147483774"/>
              <ac:grpSpMk id="17" creationId="{E484FAA9-C461-006A-E7DB-933AC3513BBD}"/>
            </ac:grpSpMkLst>
          </pc:grpChg>
          <pc:picChg chg="add del mod">
            <ac:chgData name="Orietta PEZZO" userId="1669611b-9cd2-4dc7-8fda-9a9bd750a7d1" providerId="ADAL" clId="{68447078-9176-4DBD-AEDA-C0B0AAFFED35}" dt="2026-01-22T10:59:39.181" v="7" actId="478"/>
            <ac:picMkLst>
              <pc:docMk/>
              <pc:sldMasterMk cId="3917078926" sldId="2147483765"/>
              <pc:sldLayoutMk cId="316491229" sldId="2147483774"/>
              <ac:picMk id="3" creationId="{CD499BF5-4F1A-8C35-AB56-679BBE22D938}"/>
            </ac:picMkLst>
          </pc:picChg>
          <pc:picChg chg="del">
            <ac:chgData name="Orietta PEZZO" userId="1669611b-9cd2-4dc7-8fda-9a9bd750a7d1" providerId="ADAL" clId="{68447078-9176-4DBD-AEDA-C0B0AAFFED35}" dt="2026-01-22T10:58:08.899" v="1" actId="478"/>
            <ac:picMkLst>
              <pc:docMk/>
              <pc:sldMasterMk cId="3917078926" sldId="2147483765"/>
              <pc:sldLayoutMk cId="316491229" sldId="2147483774"/>
              <ac:picMk id="12" creationId="{F8E107F6-A2B1-938C-3B16-B35A73D73C54}"/>
            </ac:picMkLst>
          </pc:picChg>
          <pc:picChg chg="add mod">
            <ac:chgData name="Orietta PEZZO" userId="1669611b-9cd2-4dc7-8fda-9a9bd750a7d1" providerId="ADAL" clId="{68447078-9176-4DBD-AEDA-C0B0AAFFED35}" dt="2026-01-22T10:59:34.552" v="6" actId="14100"/>
            <ac:picMkLst>
              <pc:docMk/>
              <pc:sldMasterMk cId="3917078926" sldId="2147483765"/>
              <pc:sldLayoutMk cId="316491229" sldId="2147483774"/>
              <ac:picMk id="13" creationId="{29798479-D258-AEEB-5710-8894EAE45CBA}"/>
            </ac:picMkLst>
          </pc:picChg>
          <pc:picChg chg="del">
            <ac:chgData name="Orietta PEZZO" userId="1669611b-9cd2-4dc7-8fda-9a9bd750a7d1" providerId="ADAL" clId="{68447078-9176-4DBD-AEDA-C0B0AAFFED35}" dt="2026-01-22T10:58:12.444" v="2" actId="478"/>
            <ac:picMkLst>
              <pc:docMk/>
              <pc:sldMasterMk cId="3917078926" sldId="2147483765"/>
              <pc:sldLayoutMk cId="316491229" sldId="2147483774"/>
              <ac:picMk id="14" creationId="{2F012FC7-E3C2-6272-1372-496732540245}"/>
            </ac:picMkLst>
          </pc:picChg>
          <pc:picChg chg="del mod">
            <ac:chgData name="Orietta PEZZO" userId="1669611b-9cd2-4dc7-8fda-9a9bd750a7d1" providerId="ADAL" clId="{68447078-9176-4DBD-AEDA-C0B0AAFFED35}" dt="2026-01-22T10:59:39.181" v="7" actId="478"/>
            <ac:picMkLst>
              <pc:docMk/>
              <pc:sldMasterMk cId="3917078926" sldId="2147483765"/>
              <pc:sldLayoutMk cId="316491229" sldId="2147483774"/>
              <ac:picMk id="16" creationId="{89F36178-1FA4-2EFF-E9A8-DB3D5E87C74A}"/>
            </ac:picMkLst>
          </pc:picChg>
          <pc:picChg chg="add del mod">
            <ac:chgData name="Orietta PEZZO" userId="1669611b-9cd2-4dc7-8fda-9a9bd750a7d1" providerId="ADAL" clId="{68447078-9176-4DBD-AEDA-C0B0AAFFED35}" dt="2026-01-22T10:59:39.181" v="7" actId="478"/>
            <ac:picMkLst>
              <pc:docMk/>
              <pc:sldMasterMk cId="3917078926" sldId="2147483765"/>
              <pc:sldLayoutMk cId="316491229" sldId="2147483774"/>
              <ac:picMk id="18" creationId="{F457EB53-14B0-818D-EECC-8312F41F8AD8}"/>
            </ac:picMkLst>
          </pc:picChg>
          <pc:picChg chg="add mod">
            <ac:chgData name="Orietta PEZZO" userId="1669611b-9cd2-4dc7-8fda-9a9bd750a7d1" providerId="ADAL" clId="{68447078-9176-4DBD-AEDA-C0B0AAFFED35}" dt="2026-01-22T11:00:09.745" v="9"/>
            <ac:picMkLst>
              <pc:docMk/>
              <pc:sldMasterMk cId="3917078926" sldId="2147483765"/>
              <pc:sldLayoutMk cId="316491229" sldId="2147483774"/>
              <ac:picMk id="19" creationId="{5CA96AFC-D619-D848-496F-BE98DFB0DDDD}"/>
            </ac:picMkLst>
          </pc:picChg>
          <pc:picChg chg="add mod">
            <ac:chgData name="Orietta PEZZO" userId="1669611b-9cd2-4dc7-8fda-9a9bd750a7d1" providerId="ADAL" clId="{68447078-9176-4DBD-AEDA-C0B0AAFFED35}" dt="2026-01-22T11:00:09.745" v="9"/>
            <ac:picMkLst>
              <pc:docMk/>
              <pc:sldMasterMk cId="3917078926" sldId="2147483765"/>
              <pc:sldLayoutMk cId="316491229" sldId="2147483774"/>
              <ac:picMk id="25" creationId="{53CD01A6-97AE-F35F-0409-4E7C276201AD}"/>
            </ac:picMkLst>
          </pc:picChg>
          <pc:picChg chg="add mod">
            <ac:chgData name="Orietta PEZZO" userId="1669611b-9cd2-4dc7-8fda-9a9bd750a7d1" providerId="ADAL" clId="{68447078-9176-4DBD-AEDA-C0B0AAFFED35}" dt="2026-01-22T11:00:09.745" v="9"/>
            <ac:picMkLst>
              <pc:docMk/>
              <pc:sldMasterMk cId="3917078926" sldId="2147483765"/>
              <pc:sldLayoutMk cId="316491229" sldId="2147483774"/>
              <ac:picMk id="27" creationId="{6A9A8847-381A-1F70-73A8-01F3694A9CCA}"/>
            </ac:picMkLst>
          </pc:picChg>
        </pc:sldLayoutChg>
        <pc:sldLayoutChg chg="modSp mod">
          <pc:chgData name="Orietta PEZZO" userId="1669611b-9cd2-4dc7-8fda-9a9bd750a7d1" providerId="ADAL" clId="{68447078-9176-4DBD-AEDA-C0B0AAFFED35}" dt="2026-01-23T11:22:36.323" v="47" actId="2710"/>
          <pc:sldLayoutMkLst>
            <pc:docMk/>
            <pc:sldMasterMk cId="3917078926" sldId="2147483765"/>
            <pc:sldLayoutMk cId="401831986" sldId="2147483776"/>
          </pc:sldLayoutMkLst>
          <pc:spChg chg="mod">
            <ac:chgData name="Orietta PEZZO" userId="1669611b-9cd2-4dc7-8fda-9a9bd750a7d1" providerId="ADAL" clId="{68447078-9176-4DBD-AEDA-C0B0AAFFED35}" dt="2026-01-23T11:22:36.323" v="47" actId="2710"/>
            <ac:spMkLst>
              <pc:docMk/>
              <pc:sldMasterMk cId="3917078926" sldId="2147483765"/>
              <pc:sldLayoutMk cId="401831986" sldId="2147483776"/>
              <ac:spMk id="11" creationId="{23AAD764-7DCA-3874-7798-56BF44910A82}"/>
            </ac:spMkLst>
          </pc:spChg>
        </pc:sldLayoutChg>
        <pc:sldLayoutChg chg="ord">
          <pc:chgData name="Orietta PEZZO" userId="1669611b-9cd2-4dc7-8fda-9a9bd750a7d1" providerId="ADAL" clId="{68447078-9176-4DBD-AEDA-C0B0AAFFED35}" dt="2026-01-22T10:59:57.311" v="8" actId="20578"/>
          <pc:sldLayoutMkLst>
            <pc:docMk/>
            <pc:sldMasterMk cId="3917078926" sldId="2147483765"/>
            <pc:sldLayoutMk cId="2137689018" sldId="21474837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5D8050C-F8C6-1C41-B615-06F6B7B5E5C1}" type="datetimeFigureOut">
              <a:rPr lang="it-IT" smtClean="0"/>
              <a:pPr/>
              <a:t>23/01/2026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2E3FB20-6C96-374B-8415-B13CBC2115AD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268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A96AFC-D619-D848-496F-BE98DFB0D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r="3200" b="146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3C142B31-66D5-46EF-C89F-91D33E9261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437085"/>
            <a:ext cx="3255001" cy="3706415"/>
          </a:xfrm>
          <a:prstGeom prst="round1Rect">
            <a:avLst>
              <a:gd name="adj" fmla="val 14794"/>
            </a:avLst>
          </a:prstGeom>
          <a:solidFill>
            <a:srgbClr val="0076A5">
              <a:alpha val="80000"/>
            </a:srgbClr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673832-1E3D-2D03-4A81-029DB9290ECE}"/>
              </a:ext>
            </a:extLst>
          </p:cNvPr>
          <p:cNvSpPr/>
          <p:nvPr userDrawn="1"/>
        </p:nvSpPr>
        <p:spPr>
          <a:xfrm>
            <a:off x="7029929" y="250032"/>
            <a:ext cx="204166" cy="927992"/>
          </a:xfrm>
          <a:custGeom>
            <a:avLst/>
            <a:gdLst>
              <a:gd name="connsiteX0" fmla="*/ 18564 w 272221"/>
              <a:gd name="connsiteY0" fmla="*/ 1237324 h 1237323"/>
              <a:gd name="connsiteX1" fmla="*/ 272221 w 272221"/>
              <a:gd name="connsiteY1" fmla="*/ 899876 h 1237323"/>
              <a:gd name="connsiteX2" fmla="*/ 18564 w 272221"/>
              <a:gd name="connsiteY2" fmla="*/ 562429 h 1237323"/>
              <a:gd name="connsiteX3" fmla="*/ 18564 w 272221"/>
              <a:gd name="connsiteY3" fmla="*/ 1237324 h 1237323"/>
              <a:gd name="connsiteX4" fmla="*/ 253647 w 272221"/>
              <a:gd name="connsiteY4" fmla="*/ 0 h 1237323"/>
              <a:gd name="connsiteX5" fmla="*/ 0 w 272221"/>
              <a:gd name="connsiteY5" fmla="*/ 337448 h 1237323"/>
              <a:gd name="connsiteX6" fmla="*/ 253647 w 272221"/>
              <a:gd name="connsiteY6" fmla="*/ 674905 h 1237323"/>
              <a:gd name="connsiteX7" fmla="*/ 253647 w 272221"/>
              <a:gd name="connsiteY7" fmla="*/ 0 h 123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21" h="1237323">
                <a:moveTo>
                  <a:pt x="18564" y="1237324"/>
                </a:moveTo>
                <a:lnTo>
                  <a:pt x="272221" y="899876"/>
                </a:lnTo>
                <a:lnTo>
                  <a:pt x="18564" y="562429"/>
                </a:lnTo>
                <a:lnTo>
                  <a:pt x="18564" y="1237324"/>
                </a:lnTo>
                <a:close/>
                <a:moveTo>
                  <a:pt x="253647" y="0"/>
                </a:moveTo>
                <a:lnTo>
                  <a:pt x="0" y="337448"/>
                </a:lnTo>
                <a:lnTo>
                  <a:pt x="253647" y="674905"/>
                </a:lnTo>
                <a:lnTo>
                  <a:pt x="253647" y="0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BF1677E-A069-F1C5-8CC4-5AC2AB8E0CC1}"/>
              </a:ext>
            </a:extLst>
          </p:cNvPr>
          <p:cNvSpPr/>
          <p:nvPr userDrawn="1"/>
        </p:nvSpPr>
        <p:spPr>
          <a:xfrm>
            <a:off x="6439884" y="503125"/>
            <a:ext cx="1208812" cy="421814"/>
          </a:xfrm>
          <a:custGeom>
            <a:avLst/>
            <a:gdLst>
              <a:gd name="connsiteX0" fmla="*/ 112486 w 1611750"/>
              <a:gd name="connsiteY0" fmla="*/ 118446 h 562419"/>
              <a:gd name="connsiteX1" fmla="*/ 337457 w 1611750"/>
              <a:gd name="connsiteY1" fmla="*/ 118446 h 562419"/>
              <a:gd name="connsiteX2" fmla="*/ 337457 w 1611750"/>
              <a:gd name="connsiteY2" fmla="*/ 224962 h 562419"/>
              <a:gd name="connsiteX3" fmla="*/ 112486 w 1611750"/>
              <a:gd name="connsiteY3" fmla="*/ 224962 h 562419"/>
              <a:gd name="connsiteX4" fmla="*/ 112486 w 1611750"/>
              <a:gd name="connsiteY4" fmla="*/ 118446 h 562419"/>
              <a:gd name="connsiteX5" fmla="*/ 478619 w 1611750"/>
              <a:gd name="connsiteY5" fmla="*/ 562419 h 562419"/>
              <a:gd name="connsiteX6" fmla="*/ 313586 w 1611750"/>
              <a:gd name="connsiteY6" fmla="*/ 343418 h 562419"/>
              <a:gd name="connsiteX7" fmla="*/ 337457 w 1611750"/>
              <a:gd name="connsiteY7" fmla="*/ 343418 h 562419"/>
              <a:gd name="connsiteX8" fmla="*/ 449943 w 1611750"/>
              <a:gd name="connsiteY8" fmla="*/ 230932 h 562419"/>
              <a:gd name="connsiteX9" fmla="*/ 449943 w 1611750"/>
              <a:gd name="connsiteY9" fmla="*/ 230932 h 562419"/>
              <a:gd name="connsiteX10" fmla="*/ 449943 w 1611750"/>
              <a:gd name="connsiteY10" fmla="*/ 112486 h 562419"/>
              <a:gd name="connsiteX11" fmla="*/ 337457 w 1611750"/>
              <a:gd name="connsiteY11" fmla="*/ 0 h 562419"/>
              <a:gd name="connsiteX12" fmla="*/ 0 w 1611750"/>
              <a:gd name="connsiteY12" fmla="*/ 0 h 562419"/>
              <a:gd name="connsiteX13" fmla="*/ 0 w 1611750"/>
              <a:gd name="connsiteY13" fmla="*/ 562419 h 562419"/>
              <a:gd name="connsiteX14" fmla="*/ 112486 w 1611750"/>
              <a:gd name="connsiteY14" fmla="*/ 562419 h 562419"/>
              <a:gd name="connsiteX15" fmla="*/ 112486 w 1611750"/>
              <a:gd name="connsiteY15" fmla="*/ 343418 h 562419"/>
              <a:gd name="connsiteX16" fmla="*/ 173420 w 1611750"/>
              <a:gd name="connsiteY16" fmla="*/ 343418 h 562419"/>
              <a:gd name="connsiteX17" fmla="*/ 173154 w 1611750"/>
              <a:gd name="connsiteY17" fmla="*/ 343418 h 562419"/>
              <a:gd name="connsiteX18" fmla="*/ 337770 w 1611750"/>
              <a:gd name="connsiteY18" fmla="*/ 562419 h 562419"/>
              <a:gd name="connsiteX19" fmla="*/ 478619 w 1611750"/>
              <a:gd name="connsiteY19" fmla="*/ 562419 h 562419"/>
              <a:gd name="connsiteX20" fmla="*/ 571375 w 1611750"/>
              <a:gd name="connsiteY20" fmla="*/ 562419 h 562419"/>
              <a:gd name="connsiteX21" fmla="*/ 683861 w 1611750"/>
              <a:gd name="connsiteY21" fmla="*/ 562419 h 562419"/>
              <a:gd name="connsiteX22" fmla="*/ 683861 w 1611750"/>
              <a:gd name="connsiteY22" fmla="*/ 0 h 562419"/>
              <a:gd name="connsiteX23" fmla="*/ 571375 w 1611750"/>
              <a:gd name="connsiteY23" fmla="*/ 0 h 562419"/>
              <a:gd name="connsiteX24" fmla="*/ 571375 w 1611750"/>
              <a:gd name="connsiteY24" fmla="*/ 562419 h 562419"/>
              <a:gd name="connsiteX25" fmla="*/ 1499264 w 1611750"/>
              <a:gd name="connsiteY25" fmla="*/ 224971 h 562419"/>
              <a:gd name="connsiteX26" fmla="*/ 1274302 w 1611750"/>
              <a:gd name="connsiteY26" fmla="*/ 224971 h 562419"/>
              <a:gd name="connsiteX27" fmla="*/ 1274302 w 1611750"/>
              <a:gd name="connsiteY27" fmla="*/ 118456 h 562419"/>
              <a:gd name="connsiteX28" fmla="*/ 1499264 w 1611750"/>
              <a:gd name="connsiteY28" fmla="*/ 118456 h 562419"/>
              <a:gd name="connsiteX29" fmla="*/ 1499264 w 1611750"/>
              <a:gd name="connsiteY29" fmla="*/ 224971 h 562419"/>
              <a:gd name="connsiteX30" fmla="*/ 1499264 w 1611750"/>
              <a:gd name="connsiteY30" fmla="*/ 562419 h 562419"/>
              <a:gd name="connsiteX31" fmla="*/ 1611750 w 1611750"/>
              <a:gd name="connsiteY31" fmla="*/ 562419 h 562419"/>
              <a:gd name="connsiteX32" fmla="*/ 1611750 w 1611750"/>
              <a:gd name="connsiteY32" fmla="*/ 112486 h 562419"/>
              <a:gd name="connsiteX33" fmla="*/ 1499264 w 1611750"/>
              <a:gd name="connsiteY33" fmla="*/ 0 h 562419"/>
              <a:gd name="connsiteX34" fmla="*/ 1161816 w 1611750"/>
              <a:gd name="connsiteY34" fmla="*/ 0 h 562419"/>
              <a:gd name="connsiteX35" fmla="*/ 1161816 w 1611750"/>
              <a:gd name="connsiteY35" fmla="*/ 562419 h 562419"/>
              <a:gd name="connsiteX36" fmla="*/ 1274302 w 1611750"/>
              <a:gd name="connsiteY36" fmla="*/ 562419 h 562419"/>
              <a:gd name="connsiteX37" fmla="*/ 1274302 w 1611750"/>
              <a:gd name="connsiteY37" fmla="*/ 343418 h 562419"/>
              <a:gd name="connsiteX38" fmla="*/ 1499264 w 1611750"/>
              <a:gd name="connsiteY38" fmla="*/ 343418 h 562419"/>
              <a:gd name="connsiteX39" fmla="*/ 1499264 w 1611750"/>
              <a:gd name="connsiteY39" fmla="*/ 562419 h 5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1750" h="562419">
                <a:moveTo>
                  <a:pt x="112486" y="118446"/>
                </a:moveTo>
                <a:lnTo>
                  <a:pt x="337457" y="118446"/>
                </a:lnTo>
                <a:lnTo>
                  <a:pt x="337457" y="224962"/>
                </a:lnTo>
                <a:lnTo>
                  <a:pt x="112486" y="224962"/>
                </a:lnTo>
                <a:lnTo>
                  <a:pt x="112486" y="118446"/>
                </a:lnTo>
                <a:close/>
                <a:moveTo>
                  <a:pt x="478619" y="562419"/>
                </a:moveTo>
                <a:lnTo>
                  <a:pt x="313586" y="343418"/>
                </a:lnTo>
                <a:lnTo>
                  <a:pt x="337457" y="343418"/>
                </a:lnTo>
                <a:cubicBezTo>
                  <a:pt x="399576" y="343418"/>
                  <a:pt x="449943" y="293060"/>
                  <a:pt x="449943" y="230932"/>
                </a:cubicBezTo>
                <a:lnTo>
                  <a:pt x="449943" y="230932"/>
                </a:lnTo>
                <a:lnTo>
                  <a:pt x="449943" y="112486"/>
                </a:lnTo>
                <a:cubicBezTo>
                  <a:pt x="449943" y="50358"/>
                  <a:pt x="399576" y="0"/>
                  <a:pt x="337457" y="0"/>
                </a:cubicBezTo>
                <a:lnTo>
                  <a:pt x="0" y="0"/>
                </a:lnTo>
                <a:lnTo>
                  <a:pt x="0" y="562419"/>
                </a:lnTo>
                <a:lnTo>
                  <a:pt x="112486" y="562419"/>
                </a:lnTo>
                <a:lnTo>
                  <a:pt x="112486" y="343418"/>
                </a:lnTo>
                <a:lnTo>
                  <a:pt x="173420" y="343418"/>
                </a:lnTo>
                <a:lnTo>
                  <a:pt x="173154" y="343418"/>
                </a:lnTo>
                <a:lnTo>
                  <a:pt x="337770" y="562419"/>
                </a:lnTo>
                <a:lnTo>
                  <a:pt x="478619" y="562419"/>
                </a:lnTo>
                <a:close/>
                <a:moveTo>
                  <a:pt x="571375" y="562419"/>
                </a:moveTo>
                <a:lnTo>
                  <a:pt x="683861" y="562419"/>
                </a:lnTo>
                <a:lnTo>
                  <a:pt x="683861" y="0"/>
                </a:lnTo>
                <a:lnTo>
                  <a:pt x="571375" y="0"/>
                </a:lnTo>
                <a:lnTo>
                  <a:pt x="571375" y="562419"/>
                </a:lnTo>
                <a:close/>
                <a:moveTo>
                  <a:pt x="1499264" y="224971"/>
                </a:moveTo>
                <a:lnTo>
                  <a:pt x="1274302" y="224971"/>
                </a:lnTo>
                <a:lnTo>
                  <a:pt x="1274302" y="118456"/>
                </a:lnTo>
                <a:lnTo>
                  <a:pt x="1499264" y="118456"/>
                </a:lnTo>
                <a:lnTo>
                  <a:pt x="1499264" y="224971"/>
                </a:lnTo>
                <a:close/>
                <a:moveTo>
                  <a:pt x="1499264" y="562419"/>
                </a:moveTo>
                <a:lnTo>
                  <a:pt x="1611750" y="562419"/>
                </a:lnTo>
                <a:lnTo>
                  <a:pt x="1611750" y="112486"/>
                </a:lnTo>
                <a:cubicBezTo>
                  <a:pt x="1611750" y="50358"/>
                  <a:pt x="1561383" y="0"/>
                  <a:pt x="1499264" y="0"/>
                </a:cubicBezTo>
                <a:lnTo>
                  <a:pt x="1161816" y="0"/>
                </a:lnTo>
                <a:lnTo>
                  <a:pt x="1161816" y="562419"/>
                </a:lnTo>
                <a:lnTo>
                  <a:pt x="1274302" y="562419"/>
                </a:lnTo>
                <a:lnTo>
                  <a:pt x="1274302" y="343418"/>
                </a:lnTo>
                <a:lnTo>
                  <a:pt x="1499264" y="343418"/>
                </a:lnTo>
                <a:lnTo>
                  <a:pt x="1499264" y="562419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  <p:sp>
        <p:nvSpPr>
          <p:cNvPr id="23" name="Segnaposto testo 5">
            <a:extLst>
              <a:ext uri="{FF2B5EF4-FFF2-40B4-BE49-F238E27FC236}">
                <a16:creationId xmlns:a16="http://schemas.microsoft.com/office/drawing/2014/main" id="{5D7F1991-0CD5-4E0F-87BE-650BC16CD1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222" y="4366260"/>
            <a:ext cx="2634854" cy="527209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CD01A6-97AE-F35F-0409-4E7C276201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9" y="334739"/>
            <a:ext cx="790677" cy="7906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50A94C2-B5D2-D2D4-6618-192E86908847}"/>
              </a:ext>
            </a:extLst>
          </p:cNvPr>
          <p:cNvSpPr txBox="1"/>
          <p:nvPr userDrawn="1"/>
        </p:nvSpPr>
        <p:spPr>
          <a:xfrm>
            <a:off x="3506224" y="4347877"/>
            <a:ext cx="51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12</a:t>
            </a:r>
            <a:r>
              <a:rPr lang="en-US" sz="1800" b="1" baseline="30000" dirty="0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International Conference on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Magnetism and Metallurgy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A9A8847-381A-1F70-73A8-01F3694A9C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5" y="229574"/>
            <a:ext cx="2243795" cy="957481"/>
          </a:xfrm>
          <a:prstGeom prst="rect">
            <a:avLst/>
          </a:prstGeom>
        </p:spPr>
      </p:pic>
      <p:sp>
        <p:nvSpPr>
          <p:cNvPr id="24" name="Rectangle 4">
            <a:extLst>
              <a:ext uri="{FF2B5EF4-FFF2-40B4-BE49-F238E27FC236}">
                <a16:creationId xmlns:a16="http://schemas.microsoft.com/office/drawing/2014/main" id="{7E71AA2D-1E38-5087-452B-31AA750C7E2D}"/>
              </a:ext>
            </a:extLst>
          </p:cNvPr>
          <p:cNvSpPr/>
          <p:nvPr userDrawn="1"/>
        </p:nvSpPr>
        <p:spPr>
          <a:xfrm>
            <a:off x="251223" y="4173436"/>
            <a:ext cx="2625328" cy="0"/>
          </a:xfrm>
          <a:custGeom>
            <a:avLst/>
            <a:gdLst>
              <a:gd name="connsiteX0" fmla="*/ 0 w 3500437"/>
              <a:gd name="connsiteY0" fmla="*/ 0 h 180000"/>
              <a:gd name="connsiteX1" fmla="*/ 3500437 w 3500437"/>
              <a:gd name="connsiteY1" fmla="*/ 0 h 180000"/>
              <a:gd name="connsiteX2" fmla="*/ 3500437 w 3500437"/>
              <a:gd name="connsiteY2" fmla="*/ 180000 h 180000"/>
              <a:gd name="connsiteX3" fmla="*/ 0 w 3500437"/>
              <a:gd name="connsiteY3" fmla="*/ 180000 h 180000"/>
              <a:gd name="connsiteX4" fmla="*/ 0 w 3500437"/>
              <a:gd name="connsiteY4" fmla="*/ 0 h 180000"/>
              <a:gd name="connsiteX0" fmla="*/ 0 w 3500437"/>
              <a:gd name="connsiteY0" fmla="*/ 180000 h 180000"/>
              <a:gd name="connsiteX1" fmla="*/ 3500437 w 3500437"/>
              <a:gd name="connsiteY1" fmla="*/ 0 h 180000"/>
              <a:gd name="connsiteX2" fmla="*/ 3500437 w 3500437"/>
              <a:gd name="connsiteY2" fmla="*/ 180000 h 180000"/>
              <a:gd name="connsiteX3" fmla="*/ 0 w 3500437"/>
              <a:gd name="connsiteY3" fmla="*/ 180000 h 180000"/>
              <a:gd name="connsiteX0" fmla="*/ 0 w 3500437"/>
              <a:gd name="connsiteY0" fmla="*/ 0 h 0"/>
              <a:gd name="connsiteX1" fmla="*/ 3500437 w 3500437"/>
              <a:gd name="connsiteY1" fmla="*/ 0 h 0"/>
              <a:gd name="connsiteX2" fmla="*/ 0 w 350043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437">
                <a:moveTo>
                  <a:pt x="0" y="0"/>
                </a:moveTo>
                <a:lnTo>
                  <a:pt x="3500437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</p:spTree>
    <p:extLst>
      <p:ext uri="{BB962C8B-B14F-4D97-AF65-F5344CB8AC3E}">
        <p14:creationId xmlns:p14="http://schemas.microsoft.com/office/powerpoint/2010/main" val="316491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D2AAC4-8A7C-8636-A3CE-D26F1C4F5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3" r="3200" b="146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91ABFCE1-8879-E152-88A8-F30346119D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1437085"/>
            <a:ext cx="3255001" cy="3706415"/>
          </a:xfrm>
          <a:prstGeom prst="round1Rect">
            <a:avLst>
              <a:gd name="adj" fmla="val 14794"/>
            </a:avLst>
          </a:prstGeom>
          <a:solidFill>
            <a:srgbClr val="0076A5">
              <a:alpha val="80000"/>
            </a:srgbClr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91435E-A5D4-7A0A-5350-55C703C560EA}"/>
              </a:ext>
            </a:extLst>
          </p:cNvPr>
          <p:cNvSpPr/>
          <p:nvPr userDrawn="1"/>
        </p:nvSpPr>
        <p:spPr>
          <a:xfrm>
            <a:off x="7029929" y="250032"/>
            <a:ext cx="204166" cy="927992"/>
          </a:xfrm>
          <a:custGeom>
            <a:avLst/>
            <a:gdLst>
              <a:gd name="connsiteX0" fmla="*/ 18564 w 272221"/>
              <a:gd name="connsiteY0" fmla="*/ 1237324 h 1237323"/>
              <a:gd name="connsiteX1" fmla="*/ 272221 w 272221"/>
              <a:gd name="connsiteY1" fmla="*/ 899876 h 1237323"/>
              <a:gd name="connsiteX2" fmla="*/ 18564 w 272221"/>
              <a:gd name="connsiteY2" fmla="*/ 562429 h 1237323"/>
              <a:gd name="connsiteX3" fmla="*/ 18564 w 272221"/>
              <a:gd name="connsiteY3" fmla="*/ 1237324 h 1237323"/>
              <a:gd name="connsiteX4" fmla="*/ 253647 w 272221"/>
              <a:gd name="connsiteY4" fmla="*/ 0 h 1237323"/>
              <a:gd name="connsiteX5" fmla="*/ 0 w 272221"/>
              <a:gd name="connsiteY5" fmla="*/ 337448 h 1237323"/>
              <a:gd name="connsiteX6" fmla="*/ 253647 w 272221"/>
              <a:gd name="connsiteY6" fmla="*/ 674905 h 1237323"/>
              <a:gd name="connsiteX7" fmla="*/ 253647 w 272221"/>
              <a:gd name="connsiteY7" fmla="*/ 0 h 123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221" h="1237323">
                <a:moveTo>
                  <a:pt x="18564" y="1237324"/>
                </a:moveTo>
                <a:lnTo>
                  <a:pt x="272221" y="899876"/>
                </a:lnTo>
                <a:lnTo>
                  <a:pt x="18564" y="562429"/>
                </a:lnTo>
                <a:lnTo>
                  <a:pt x="18564" y="1237324"/>
                </a:lnTo>
                <a:close/>
                <a:moveTo>
                  <a:pt x="253647" y="0"/>
                </a:moveTo>
                <a:lnTo>
                  <a:pt x="0" y="337448"/>
                </a:lnTo>
                <a:lnTo>
                  <a:pt x="253647" y="674905"/>
                </a:lnTo>
                <a:lnTo>
                  <a:pt x="253647" y="0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t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7ED3C8-8CBC-1B56-C600-7AFE2E367519}"/>
              </a:ext>
            </a:extLst>
          </p:cNvPr>
          <p:cNvSpPr/>
          <p:nvPr userDrawn="1"/>
        </p:nvSpPr>
        <p:spPr>
          <a:xfrm>
            <a:off x="6439884" y="503125"/>
            <a:ext cx="1208812" cy="421814"/>
          </a:xfrm>
          <a:custGeom>
            <a:avLst/>
            <a:gdLst>
              <a:gd name="connsiteX0" fmla="*/ 112486 w 1611750"/>
              <a:gd name="connsiteY0" fmla="*/ 118446 h 562419"/>
              <a:gd name="connsiteX1" fmla="*/ 337457 w 1611750"/>
              <a:gd name="connsiteY1" fmla="*/ 118446 h 562419"/>
              <a:gd name="connsiteX2" fmla="*/ 337457 w 1611750"/>
              <a:gd name="connsiteY2" fmla="*/ 224962 h 562419"/>
              <a:gd name="connsiteX3" fmla="*/ 112486 w 1611750"/>
              <a:gd name="connsiteY3" fmla="*/ 224962 h 562419"/>
              <a:gd name="connsiteX4" fmla="*/ 112486 w 1611750"/>
              <a:gd name="connsiteY4" fmla="*/ 118446 h 562419"/>
              <a:gd name="connsiteX5" fmla="*/ 478619 w 1611750"/>
              <a:gd name="connsiteY5" fmla="*/ 562419 h 562419"/>
              <a:gd name="connsiteX6" fmla="*/ 313586 w 1611750"/>
              <a:gd name="connsiteY6" fmla="*/ 343418 h 562419"/>
              <a:gd name="connsiteX7" fmla="*/ 337457 w 1611750"/>
              <a:gd name="connsiteY7" fmla="*/ 343418 h 562419"/>
              <a:gd name="connsiteX8" fmla="*/ 449943 w 1611750"/>
              <a:gd name="connsiteY8" fmla="*/ 230932 h 562419"/>
              <a:gd name="connsiteX9" fmla="*/ 449943 w 1611750"/>
              <a:gd name="connsiteY9" fmla="*/ 230932 h 562419"/>
              <a:gd name="connsiteX10" fmla="*/ 449943 w 1611750"/>
              <a:gd name="connsiteY10" fmla="*/ 112486 h 562419"/>
              <a:gd name="connsiteX11" fmla="*/ 337457 w 1611750"/>
              <a:gd name="connsiteY11" fmla="*/ 0 h 562419"/>
              <a:gd name="connsiteX12" fmla="*/ 0 w 1611750"/>
              <a:gd name="connsiteY12" fmla="*/ 0 h 562419"/>
              <a:gd name="connsiteX13" fmla="*/ 0 w 1611750"/>
              <a:gd name="connsiteY13" fmla="*/ 562419 h 562419"/>
              <a:gd name="connsiteX14" fmla="*/ 112486 w 1611750"/>
              <a:gd name="connsiteY14" fmla="*/ 562419 h 562419"/>
              <a:gd name="connsiteX15" fmla="*/ 112486 w 1611750"/>
              <a:gd name="connsiteY15" fmla="*/ 343418 h 562419"/>
              <a:gd name="connsiteX16" fmla="*/ 173420 w 1611750"/>
              <a:gd name="connsiteY16" fmla="*/ 343418 h 562419"/>
              <a:gd name="connsiteX17" fmla="*/ 173154 w 1611750"/>
              <a:gd name="connsiteY17" fmla="*/ 343418 h 562419"/>
              <a:gd name="connsiteX18" fmla="*/ 337770 w 1611750"/>
              <a:gd name="connsiteY18" fmla="*/ 562419 h 562419"/>
              <a:gd name="connsiteX19" fmla="*/ 478619 w 1611750"/>
              <a:gd name="connsiteY19" fmla="*/ 562419 h 562419"/>
              <a:gd name="connsiteX20" fmla="*/ 571375 w 1611750"/>
              <a:gd name="connsiteY20" fmla="*/ 562419 h 562419"/>
              <a:gd name="connsiteX21" fmla="*/ 683861 w 1611750"/>
              <a:gd name="connsiteY21" fmla="*/ 562419 h 562419"/>
              <a:gd name="connsiteX22" fmla="*/ 683861 w 1611750"/>
              <a:gd name="connsiteY22" fmla="*/ 0 h 562419"/>
              <a:gd name="connsiteX23" fmla="*/ 571375 w 1611750"/>
              <a:gd name="connsiteY23" fmla="*/ 0 h 562419"/>
              <a:gd name="connsiteX24" fmla="*/ 571375 w 1611750"/>
              <a:gd name="connsiteY24" fmla="*/ 562419 h 562419"/>
              <a:gd name="connsiteX25" fmla="*/ 1499264 w 1611750"/>
              <a:gd name="connsiteY25" fmla="*/ 224971 h 562419"/>
              <a:gd name="connsiteX26" fmla="*/ 1274302 w 1611750"/>
              <a:gd name="connsiteY26" fmla="*/ 224971 h 562419"/>
              <a:gd name="connsiteX27" fmla="*/ 1274302 w 1611750"/>
              <a:gd name="connsiteY27" fmla="*/ 118456 h 562419"/>
              <a:gd name="connsiteX28" fmla="*/ 1499264 w 1611750"/>
              <a:gd name="connsiteY28" fmla="*/ 118456 h 562419"/>
              <a:gd name="connsiteX29" fmla="*/ 1499264 w 1611750"/>
              <a:gd name="connsiteY29" fmla="*/ 224971 h 562419"/>
              <a:gd name="connsiteX30" fmla="*/ 1499264 w 1611750"/>
              <a:gd name="connsiteY30" fmla="*/ 562419 h 562419"/>
              <a:gd name="connsiteX31" fmla="*/ 1611750 w 1611750"/>
              <a:gd name="connsiteY31" fmla="*/ 562419 h 562419"/>
              <a:gd name="connsiteX32" fmla="*/ 1611750 w 1611750"/>
              <a:gd name="connsiteY32" fmla="*/ 112486 h 562419"/>
              <a:gd name="connsiteX33" fmla="*/ 1499264 w 1611750"/>
              <a:gd name="connsiteY33" fmla="*/ 0 h 562419"/>
              <a:gd name="connsiteX34" fmla="*/ 1161816 w 1611750"/>
              <a:gd name="connsiteY34" fmla="*/ 0 h 562419"/>
              <a:gd name="connsiteX35" fmla="*/ 1161816 w 1611750"/>
              <a:gd name="connsiteY35" fmla="*/ 562419 h 562419"/>
              <a:gd name="connsiteX36" fmla="*/ 1274302 w 1611750"/>
              <a:gd name="connsiteY36" fmla="*/ 562419 h 562419"/>
              <a:gd name="connsiteX37" fmla="*/ 1274302 w 1611750"/>
              <a:gd name="connsiteY37" fmla="*/ 343418 h 562419"/>
              <a:gd name="connsiteX38" fmla="*/ 1499264 w 1611750"/>
              <a:gd name="connsiteY38" fmla="*/ 343418 h 562419"/>
              <a:gd name="connsiteX39" fmla="*/ 1499264 w 1611750"/>
              <a:gd name="connsiteY39" fmla="*/ 562419 h 56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1750" h="562419">
                <a:moveTo>
                  <a:pt x="112486" y="118446"/>
                </a:moveTo>
                <a:lnTo>
                  <a:pt x="337457" y="118446"/>
                </a:lnTo>
                <a:lnTo>
                  <a:pt x="337457" y="224962"/>
                </a:lnTo>
                <a:lnTo>
                  <a:pt x="112486" y="224962"/>
                </a:lnTo>
                <a:lnTo>
                  <a:pt x="112486" y="118446"/>
                </a:lnTo>
                <a:close/>
                <a:moveTo>
                  <a:pt x="478619" y="562419"/>
                </a:moveTo>
                <a:lnTo>
                  <a:pt x="313586" y="343418"/>
                </a:lnTo>
                <a:lnTo>
                  <a:pt x="337457" y="343418"/>
                </a:lnTo>
                <a:cubicBezTo>
                  <a:pt x="399576" y="343418"/>
                  <a:pt x="449943" y="293060"/>
                  <a:pt x="449943" y="230932"/>
                </a:cubicBezTo>
                <a:lnTo>
                  <a:pt x="449943" y="230932"/>
                </a:lnTo>
                <a:lnTo>
                  <a:pt x="449943" y="112486"/>
                </a:lnTo>
                <a:cubicBezTo>
                  <a:pt x="449943" y="50358"/>
                  <a:pt x="399576" y="0"/>
                  <a:pt x="337457" y="0"/>
                </a:cubicBezTo>
                <a:lnTo>
                  <a:pt x="0" y="0"/>
                </a:lnTo>
                <a:lnTo>
                  <a:pt x="0" y="562419"/>
                </a:lnTo>
                <a:lnTo>
                  <a:pt x="112486" y="562419"/>
                </a:lnTo>
                <a:lnTo>
                  <a:pt x="112486" y="343418"/>
                </a:lnTo>
                <a:lnTo>
                  <a:pt x="173420" y="343418"/>
                </a:lnTo>
                <a:lnTo>
                  <a:pt x="173154" y="343418"/>
                </a:lnTo>
                <a:lnTo>
                  <a:pt x="337770" y="562419"/>
                </a:lnTo>
                <a:lnTo>
                  <a:pt x="478619" y="562419"/>
                </a:lnTo>
                <a:close/>
                <a:moveTo>
                  <a:pt x="571375" y="562419"/>
                </a:moveTo>
                <a:lnTo>
                  <a:pt x="683861" y="562419"/>
                </a:lnTo>
                <a:lnTo>
                  <a:pt x="683861" y="0"/>
                </a:lnTo>
                <a:lnTo>
                  <a:pt x="571375" y="0"/>
                </a:lnTo>
                <a:lnTo>
                  <a:pt x="571375" y="562419"/>
                </a:lnTo>
                <a:close/>
                <a:moveTo>
                  <a:pt x="1499264" y="224971"/>
                </a:moveTo>
                <a:lnTo>
                  <a:pt x="1274302" y="224971"/>
                </a:lnTo>
                <a:lnTo>
                  <a:pt x="1274302" y="118456"/>
                </a:lnTo>
                <a:lnTo>
                  <a:pt x="1499264" y="118456"/>
                </a:lnTo>
                <a:lnTo>
                  <a:pt x="1499264" y="224971"/>
                </a:lnTo>
                <a:close/>
                <a:moveTo>
                  <a:pt x="1499264" y="562419"/>
                </a:moveTo>
                <a:lnTo>
                  <a:pt x="1611750" y="562419"/>
                </a:lnTo>
                <a:lnTo>
                  <a:pt x="1611750" y="112486"/>
                </a:lnTo>
                <a:cubicBezTo>
                  <a:pt x="1611750" y="50358"/>
                  <a:pt x="1561383" y="0"/>
                  <a:pt x="1499264" y="0"/>
                </a:cubicBezTo>
                <a:lnTo>
                  <a:pt x="1161816" y="0"/>
                </a:lnTo>
                <a:lnTo>
                  <a:pt x="1161816" y="562419"/>
                </a:lnTo>
                <a:lnTo>
                  <a:pt x="1274302" y="562419"/>
                </a:lnTo>
                <a:lnTo>
                  <a:pt x="1274302" y="343418"/>
                </a:lnTo>
                <a:lnTo>
                  <a:pt x="1499264" y="343418"/>
                </a:lnTo>
                <a:lnTo>
                  <a:pt x="1499264" y="562419"/>
                </a:lnTo>
                <a:close/>
              </a:path>
            </a:pathLst>
          </a:custGeom>
          <a:solidFill>
            <a:srgbClr val="FFFFFF"/>
          </a:solidFill>
          <a:ln w="946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GB" sz="100">
                <a:solidFill>
                  <a:schemeClr val="bg1"/>
                </a:solidFill>
              </a:rPr>
              <a:t>a</a:t>
            </a:r>
            <a:endParaRPr lang="it-IT" sz="100">
              <a:solidFill>
                <a:schemeClr val="bg1"/>
              </a:solidFill>
            </a:endParaRPr>
          </a:p>
        </p:txBody>
      </p:sp>
      <p:sp>
        <p:nvSpPr>
          <p:cNvPr id="17" name="Segnaposto testo 5">
            <a:extLst>
              <a:ext uri="{FF2B5EF4-FFF2-40B4-BE49-F238E27FC236}">
                <a16:creationId xmlns:a16="http://schemas.microsoft.com/office/drawing/2014/main" id="{A563A2F4-11DB-41EA-AB3B-BFB69C5551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1222" y="4366260"/>
            <a:ext cx="2634854" cy="527209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D24C6-FFBF-2088-DC7A-50E215A3D833}"/>
              </a:ext>
            </a:extLst>
          </p:cNvPr>
          <p:cNvSpPr/>
          <p:nvPr userDrawn="1"/>
        </p:nvSpPr>
        <p:spPr>
          <a:xfrm>
            <a:off x="251223" y="4173436"/>
            <a:ext cx="2625328" cy="0"/>
          </a:xfrm>
          <a:custGeom>
            <a:avLst/>
            <a:gdLst>
              <a:gd name="connsiteX0" fmla="*/ 0 w 3500437"/>
              <a:gd name="connsiteY0" fmla="*/ 0 h 180000"/>
              <a:gd name="connsiteX1" fmla="*/ 3500437 w 3500437"/>
              <a:gd name="connsiteY1" fmla="*/ 0 h 180000"/>
              <a:gd name="connsiteX2" fmla="*/ 3500437 w 3500437"/>
              <a:gd name="connsiteY2" fmla="*/ 180000 h 180000"/>
              <a:gd name="connsiteX3" fmla="*/ 0 w 3500437"/>
              <a:gd name="connsiteY3" fmla="*/ 180000 h 180000"/>
              <a:gd name="connsiteX4" fmla="*/ 0 w 3500437"/>
              <a:gd name="connsiteY4" fmla="*/ 0 h 180000"/>
              <a:gd name="connsiteX0" fmla="*/ 0 w 3500437"/>
              <a:gd name="connsiteY0" fmla="*/ 180000 h 180000"/>
              <a:gd name="connsiteX1" fmla="*/ 3500437 w 3500437"/>
              <a:gd name="connsiteY1" fmla="*/ 0 h 180000"/>
              <a:gd name="connsiteX2" fmla="*/ 3500437 w 3500437"/>
              <a:gd name="connsiteY2" fmla="*/ 180000 h 180000"/>
              <a:gd name="connsiteX3" fmla="*/ 0 w 3500437"/>
              <a:gd name="connsiteY3" fmla="*/ 180000 h 180000"/>
              <a:gd name="connsiteX0" fmla="*/ 0 w 3500437"/>
              <a:gd name="connsiteY0" fmla="*/ 0 h 0"/>
              <a:gd name="connsiteX1" fmla="*/ 3500437 w 3500437"/>
              <a:gd name="connsiteY1" fmla="*/ 0 h 0"/>
              <a:gd name="connsiteX2" fmla="*/ 0 w 3500437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0437">
                <a:moveTo>
                  <a:pt x="0" y="0"/>
                </a:moveTo>
                <a:lnTo>
                  <a:pt x="3500437" y="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CEDC8-A660-1F7D-0E12-C95EF93A2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69" y="334739"/>
            <a:ext cx="790677" cy="7906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AAD764-7DCA-3874-7798-56BF44910A82}"/>
              </a:ext>
            </a:extLst>
          </p:cNvPr>
          <p:cNvSpPr txBox="1"/>
          <p:nvPr userDrawn="1"/>
        </p:nvSpPr>
        <p:spPr>
          <a:xfrm>
            <a:off x="3506224" y="4092383"/>
            <a:ext cx="514947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12</a:t>
            </a:r>
            <a:r>
              <a:rPr lang="en-US" sz="1800" b="1" baseline="30000" dirty="0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International Conference on 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Magnetism and Metallurgy</a:t>
            </a: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kern="1200" baseline="30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Beijing 16th - 18th June 2026</a:t>
            </a:r>
          </a:p>
          <a:p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339B4C-A917-B5A6-EDDE-6F61AD95B4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5" y="229574"/>
            <a:ext cx="2243795" cy="95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immagine 2">
            <a:extLst>
              <a:ext uri="{FF2B5EF4-FFF2-40B4-BE49-F238E27FC236}">
                <a16:creationId xmlns:a16="http://schemas.microsoft.com/office/drawing/2014/main" id="{AE70A98E-E482-799B-B591-A402960518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" y="1221582"/>
            <a:ext cx="9143999" cy="3921918"/>
          </a:xfrm>
          <a:prstGeom prst="round2SameRect">
            <a:avLst>
              <a:gd name="adj1" fmla="val 6891"/>
              <a:gd name="adj2" fmla="val 0"/>
            </a:avLst>
          </a:prstGeom>
        </p:spPr>
        <p:txBody>
          <a:bodyPr/>
          <a:lstStyle>
            <a:lvl1pPr marL="0" indent="0">
              <a:buNone/>
              <a:defRPr sz="100">
                <a:solidFill>
                  <a:schemeClr val="bg1">
                    <a:lumMod val="95000"/>
                  </a:schemeClr>
                </a:solidFill>
              </a:defRPr>
            </a:lvl1pPr>
            <a:lvl2pPr marL="342883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22" name="Segnaposto testo 5">
            <a:extLst>
              <a:ext uri="{FF2B5EF4-FFF2-40B4-BE49-F238E27FC236}">
                <a16:creationId xmlns:a16="http://schemas.microsoft.com/office/drawing/2014/main" id="{CE731318-1E0B-CA0C-F503-5F6E1F81A944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51223" y="250032"/>
            <a:ext cx="4808457" cy="675084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75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6197B-F3D5-AA6F-29FC-B3D33DF8FB4B}"/>
              </a:ext>
            </a:extLst>
          </p:cNvPr>
          <p:cNvSpPr/>
          <p:nvPr userDrawn="1"/>
        </p:nvSpPr>
        <p:spPr>
          <a:xfrm>
            <a:off x="251223" y="-1"/>
            <a:ext cx="608887" cy="135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A9A76A12-6723-1511-C418-77E1B0DDC3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6224" y="3968009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9" name="Segnaposto testo 5">
            <a:extLst>
              <a:ext uri="{FF2B5EF4-FFF2-40B4-BE49-F238E27FC236}">
                <a16:creationId xmlns:a16="http://schemas.microsoft.com/office/drawing/2014/main" id="{A4544702-8748-140E-AD48-9720C07C29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86224" y="4467332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9" name="Segnaposto testo 5">
            <a:extLst>
              <a:ext uri="{FF2B5EF4-FFF2-40B4-BE49-F238E27FC236}">
                <a16:creationId xmlns:a16="http://schemas.microsoft.com/office/drawing/2014/main" id="{117CAC7B-CB95-8E60-0FD1-7EA6C104BD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824" y="3968009"/>
            <a:ext cx="132400" cy="426138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24" name="Segnaposto testo 5">
            <a:extLst>
              <a:ext uri="{FF2B5EF4-FFF2-40B4-BE49-F238E27FC236}">
                <a16:creationId xmlns:a16="http://schemas.microsoft.com/office/drawing/2014/main" id="{79D184FF-DB6B-B37B-AAAE-EC14E0D0D9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3824" y="4466793"/>
            <a:ext cx="132400" cy="426138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AAB67ECF-7CC6-0A85-6CCD-7CE9CEDD131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86224" y="3468684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8" name="Segnaposto testo 5">
            <a:extLst>
              <a:ext uri="{FF2B5EF4-FFF2-40B4-BE49-F238E27FC236}">
                <a16:creationId xmlns:a16="http://schemas.microsoft.com/office/drawing/2014/main" id="{1754B6DA-9926-E985-A18E-8BF2D12950D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3824" y="3468551"/>
            <a:ext cx="132400" cy="426138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0" name="Segnaposto testo 5">
            <a:extLst>
              <a:ext uri="{FF2B5EF4-FFF2-40B4-BE49-F238E27FC236}">
                <a16:creationId xmlns:a16="http://schemas.microsoft.com/office/drawing/2014/main" id="{9211CE80-074E-A8B4-5DBE-149FAB3D51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6224" y="2969360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egnaposto testo 5">
            <a:extLst>
              <a:ext uri="{FF2B5EF4-FFF2-40B4-BE49-F238E27FC236}">
                <a16:creationId xmlns:a16="http://schemas.microsoft.com/office/drawing/2014/main" id="{9BF05466-C790-482F-4DAC-EBDF961514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53824" y="2970709"/>
            <a:ext cx="132400" cy="425196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Segnaposto testo 5">
            <a:extLst>
              <a:ext uri="{FF2B5EF4-FFF2-40B4-BE49-F238E27FC236}">
                <a16:creationId xmlns:a16="http://schemas.microsoft.com/office/drawing/2014/main" id="{0857B6DF-6D47-7478-A039-DC4C6C29F4B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6224" y="2470035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3" name="Segnaposto testo 5">
            <a:extLst>
              <a:ext uri="{FF2B5EF4-FFF2-40B4-BE49-F238E27FC236}">
                <a16:creationId xmlns:a16="http://schemas.microsoft.com/office/drawing/2014/main" id="{330A5FD6-9D9B-CEF5-8618-D85A4DEC6A2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53824" y="2470506"/>
            <a:ext cx="132400" cy="425196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Segnaposto testo 5">
            <a:extLst>
              <a:ext uri="{FF2B5EF4-FFF2-40B4-BE49-F238E27FC236}">
                <a16:creationId xmlns:a16="http://schemas.microsoft.com/office/drawing/2014/main" id="{3CBE9C8A-2611-4B72-7107-FE3C82743DE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86224" y="1970711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egnaposto testo 5">
            <a:extLst>
              <a:ext uri="{FF2B5EF4-FFF2-40B4-BE49-F238E27FC236}">
                <a16:creationId xmlns:a16="http://schemas.microsoft.com/office/drawing/2014/main" id="{2FFAF21E-D7A7-27FE-3308-7A21E5C9434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3824" y="1971653"/>
            <a:ext cx="132400" cy="425196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sp>
        <p:nvSpPr>
          <p:cNvPr id="20" name="Segnaposto testo 5">
            <a:extLst>
              <a:ext uri="{FF2B5EF4-FFF2-40B4-BE49-F238E27FC236}">
                <a16:creationId xmlns:a16="http://schemas.microsoft.com/office/drawing/2014/main" id="{A6A4765A-7E41-9293-3052-CA8004BC79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86224" y="1471386"/>
            <a:ext cx="2934255" cy="426138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5" name="Segnaposto testo 5">
            <a:extLst>
              <a:ext uri="{FF2B5EF4-FFF2-40B4-BE49-F238E27FC236}">
                <a16:creationId xmlns:a16="http://schemas.microsoft.com/office/drawing/2014/main" id="{E635F3FD-EAD1-A1AA-3667-65357D5644D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3824" y="1471752"/>
            <a:ext cx="132400" cy="425196"/>
          </a:xfrm>
          <a:prstGeom prst="rect">
            <a:avLst/>
          </a:prstGeom>
          <a:solidFill>
            <a:srgbClr val="0076A5"/>
          </a:solidFill>
        </p:spPr>
        <p:txBody>
          <a:bodyPr anchor="ctr"/>
          <a:lstStyle>
            <a:lvl1pPr marL="20573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rgbClr val="0076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AFE5EA-81ED-0DBE-323F-5CFAC86CD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1" y="250032"/>
            <a:ext cx="1291002" cy="5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007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ee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4">
            <a:extLst>
              <a:ext uri="{FF2B5EF4-FFF2-40B4-BE49-F238E27FC236}">
                <a16:creationId xmlns:a16="http://schemas.microsoft.com/office/drawing/2014/main" id="{B810A777-B0E1-504B-7096-29E22A2EFA1D}"/>
              </a:ext>
            </a:extLst>
          </p:cNvPr>
          <p:cNvSpPr/>
          <p:nvPr userDrawn="1"/>
        </p:nvSpPr>
        <p:spPr>
          <a:xfrm>
            <a:off x="0" y="1221582"/>
            <a:ext cx="9144000" cy="3921919"/>
          </a:xfrm>
          <a:prstGeom prst="round2SameRect">
            <a:avLst>
              <a:gd name="adj1" fmla="val 6036"/>
              <a:gd name="adj2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Segnaposto testo 5">
            <a:extLst>
              <a:ext uri="{FF2B5EF4-FFF2-40B4-BE49-F238E27FC236}">
                <a16:creationId xmlns:a16="http://schemas.microsoft.com/office/drawing/2014/main" id="{F178FC8E-19C5-C2C5-5709-AC02DFAD9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223" y="250032"/>
            <a:ext cx="4808457" cy="675084"/>
          </a:xfrm>
          <a:prstGeom prst="rect">
            <a:avLst/>
          </a:prstGeom>
        </p:spPr>
        <p:txBody>
          <a:bodyPr l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13294B"/>
                </a:solidFill>
                <a:latin typeface="Arial Black" panose="020B0A040201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3016C2-C8ED-584A-750A-5CD99B44AA0A}"/>
              </a:ext>
            </a:extLst>
          </p:cNvPr>
          <p:cNvSpPr/>
          <p:nvPr userDrawn="1"/>
        </p:nvSpPr>
        <p:spPr>
          <a:xfrm>
            <a:off x="251223" y="-1"/>
            <a:ext cx="608887" cy="135000"/>
          </a:xfrm>
          <a:prstGeom prst="rect">
            <a:avLst/>
          </a:prstGeom>
          <a:solidFill>
            <a:srgbClr val="0076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70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DBBE346-6ACA-E95D-B921-DA21804294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5400000">
            <a:off x="2882152" y="-1114552"/>
            <a:ext cx="3377089" cy="8638954"/>
          </a:xfrm>
          <a:prstGeom prst="rect">
            <a:avLst/>
          </a:prstGeom>
          <a:solidFill>
            <a:srgbClr val="FFFFFF"/>
          </a:solidFill>
        </p:spPr>
        <p:txBody>
          <a:bodyPr vert="vert270" anchor="ctr"/>
          <a:lstStyle>
            <a:lvl1pPr marL="7143" indent="0">
              <a:lnSpc>
                <a:spcPct val="100000"/>
              </a:lnSpc>
              <a:spcBef>
                <a:spcPts val="0"/>
              </a:spcBef>
              <a:buNone/>
              <a:tabLst/>
              <a:defRPr lang="en-GB" sz="1200" b="0" kern="1200" dirty="0">
                <a:solidFill>
                  <a:srgbClr val="4040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018096-3CF1-4F2A-0204-0E8355EADE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1" y="250032"/>
            <a:ext cx="1291002" cy="5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4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ection introduction">
    <p:bg>
      <p:bgPr>
        <a:solidFill>
          <a:srgbClr val="13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F5469D-01B0-77F9-2A52-00F4AF4EE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6" t="20545" b="13778"/>
          <a:stretch>
            <a:fillRect/>
          </a:stretch>
        </p:blipFill>
        <p:spPr>
          <a:xfrm>
            <a:off x="1" y="153402"/>
            <a:ext cx="9143999" cy="4990098"/>
          </a:xfrm>
          <a:prstGeom prst="rect">
            <a:avLst/>
          </a:prstGeom>
        </p:spPr>
      </p:pic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5269594F-CD0A-5893-B412-2D4426B154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437085"/>
            <a:ext cx="3497817" cy="3706415"/>
          </a:xfrm>
          <a:prstGeom prst="round1Rect">
            <a:avLst>
              <a:gd name="adj" fmla="val 13418"/>
            </a:avLst>
          </a:prstGeom>
          <a:solidFill>
            <a:srgbClr val="0076A5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l">
              <a:defRPr lang="en-US" sz="100" dirty="0">
                <a:solidFill>
                  <a:srgbClr val="13294B"/>
                </a:solidFill>
              </a:defRPr>
            </a:lvl1pPr>
          </a:lstStyle>
          <a:p>
            <a:pPr marL="0" lvl="0" algn="ctr"/>
            <a:r>
              <a:rPr lang="it-IT"/>
              <a:t>---</a:t>
            </a:r>
            <a:endParaRPr lang="en-US"/>
          </a:p>
        </p:txBody>
      </p:sp>
      <p:sp>
        <p:nvSpPr>
          <p:cNvPr id="15" name="Segnaposto testo 5">
            <a:extLst>
              <a:ext uri="{FF2B5EF4-FFF2-40B4-BE49-F238E27FC236}">
                <a16:creationId xmlns:a16="http://schemas.microsoft.com/office/drawing/2014/main" id="{D646BC2C-4E46-68D5-B281-175AA42D3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223" y="1645920"/>
            <a:ext cx="3017758" cy="324754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150"/>
              </a:spcBef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9884C-2013-B963-5AA2-2AF9122F51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291" y="237183"/>
            <a:ext cx="1318377" cy="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8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extLst>
    <p:ext uri="{DCECCB84-F9BA-43D5-87BE-67443E8EF086}">
      <p15:sldGuideLst xmlns:p15="http://schemas.microsoft.com/office/powerpoint/2012/main">
        <p15:guide id="2" pos="7680">
          <p15:clr>
            <a:srgbClr val="FBAE40"/>
          </p15:clr>
        </p15:guide>
        <p15:guide id="3" orient="horz" pos="2392">
          <p15:clr>
            <a:srgbClr val="FBAE40"/>
          </p15:clr>
        </p15:guide>
        <p15:guide id="4" pos="58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07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8" r:id="rId4"/>
    <p:sldLayoutId id="2147483779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C48EE1-0C5B-066F-CA82-49E520B87F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BCB785-EB69-B8C4-2C22-B564EA8ACE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Name, Surname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A69D3D-7E10-6552-CADD-B726FCC7B47C}"/>
              </a:ext>
            </a:extLst>
          </p:cNvPr>
          <p:cNvCxnSpPr/>
          <p:nvPr/>
        </p:nvCxnSpPr>
        <p:spPr>
          <a:xfrm>
            <a:off x="251504" y="4263081"/>
            <a:ext cx="26346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E082E8B-AE7B-458F-274B-E801973AA405}"/>
              </a:ext>
            </a:extLst>
          </p:cNvPr>
          <p:cNvSpPr txBox="1"/>
          <p:nvPr/>
        </p:nvSpPr>
        <p:spPr>
          <a:xfrm>
            <a:off x="251504" y="1943100"/>
            <a:ext cx="271875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50" b="1" dirty="0">
                <a:solidFill>
                  <a:schemeClr val="bg1"/>
                </a:solidFill>
              </a:rPr>
              <a:t>Title </a:t>
            </a:r>
          </a:p>
          <a:p>
            <a:r>
              <a:rPr lang="it-IT" sz="2250" b="1" dirty="0">
                <a:solidFill>
                  <a:schemeClr val="bg1"/>
                </a:solidFill>
              </a:rPr>
              <a:t>Title</a:t>
            </a:r>
          </a:p>
          <a:p>
            <a:r>
              <a:rPr lang="it-IT" sz="2250" b="1" dirty="0">
                <a:solidFill>
                  <a:schemeClr val="bg1"/>
                </a:solidFill>
              </a:rPr>
              <a:t>Title</a:t>
            </a:r>
            <a:endParaRPr lang="en-US" sz="22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95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CB13433-5F37-D344-F902-76C9CF8E7853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8" b="10968"/>
          <a:stretch/>
        </p:blipFill>
        <p:spPr>
          <a:xfrm>
            <a:off x="299" y="864000"/>
            <a:ext cx="9143404" cy="4279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90A6E-C1A5-DAD0-4CB8-D65F925F54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/>
              <a:t>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FD5550-7C1C-B4B0-60F9-435007D172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661D9-7F57-8296-8BF1-245AAB1B59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8BD374-A44D-1C36-8F70-23CA145C85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22E2AD-7BA6-7D5E-3C02-D5EBAAA337E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834AF8-AA95-7609-8769-F97D07C564D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41DDAC-A01D-B47E-DCFD-9D4A54C71CC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07CFCC-2E43-E5A5-5A1B-A641BDDC6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EBFF4B-BA02-A157-7356-4B6E9C8BBE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2C7D3F-7076-4BC1-3298-400B7E8DE2A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90192A-0824-74EF-2633-300A41D013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096E34-1425-B8DB-9AB9-9441B3BE41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31EE3B-6DB4-5895-CAF8-A049FB1709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0939CE-647D-CC2C-A11C-F332FC6B42D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F017F84-1749-38B3-F187-7DABFBBDD0E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4103C-1894-3340-1F84-24CE43B69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ED0AE-5A8C-F0E0-DFF4-A72888F26F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4E82A83-6E9F-C0C9-D1DF-7AA628BD3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4C5AD94-3012-A292-A471-E6DFF03AE7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/>
              <a:t>Title for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256D9B-B9CC-6D7D-CD28-22E8A9F9A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BBCB3A6-364A-3E7B-BEEA-4335C2FA7E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2007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13713</TotalTime>
  <Words>13</Words>
  <Application>Microsoft Office PowerPoint</Application>
  <PresentationFormat>On-screen Show (16:9)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Arial Black</vt:lpstr>
      <vt:lpstr>1_Tema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RINA SPA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Erika LA FARINA</dc:creator>
  <cp:lastModifiedBy>Orietta PEZZO</cp:lastModifiedBy>
  <cp:revision>1443</cp:revision>
  <cp:lastPrinted>2018-02-09T15:19:36Z</cp:lastPrinted>
  <dcterms:created xsi:type="dcterms:W3CDTF">2012-09-03T15:14:02Z</dcterms:created>
  <dcterms:modified xsi:type="dcterms:W3CDTF">2026-01-23T11:23:32Z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6175487-42af-4492-84fe-2b4054e011bd_Enabled">
    <vt:lpwstr>true</vt:lpwstr>
  </property>
  <property fmtid="{D5CDD505-2E9C-101B-9397-08002B2CF9AE}" pid="3" name="MSIP_Label_a6175487-42af-4492-84fe-2b4054e011bd_SetDate">
    <vt:lpwstr>2021-04-19T12:25:36Z</vt:lpwstr>
  </property>
  <property fmtid="{D5CDD505-2E9C-101B-9397-08002B2CF9AE}" pid="4" name="MSIP_Label_a6175487-42af-4492-84fe-2b4054e011bd_Method">
    <vt:lpwstr>Privileged</vt:lpwstr>
  </property>
  <property fmtid="{D5CDD505-2E9C-101B-9397-08002B2CF9AE}" pid="5" name="MSIP_Label_a6175487-42af-4492-84fe-2b4054e011bd_Name">
    <vt:lpwstr>Public</vt:lpwstr>
  </property>
  <property fmtid="{D5CDD505-2E9C-101B-9397-08002B2CF9AE}" pid="6" name="MSIP_Label_a6175487-42af-4492-84fe-2b4054e011bd_SiteId">
    <vt:lpwstr>76e3e3ff-fce0-45ec-a946-bc44d69a9b7e</vt:lpwstr>
  </property>
  <property fmtid="{D5CDD505-2E9C-101B-9397-08002B2CF9AE}" pid="7" name="MSIP_Label_a6175487-42af-4492-84fe-2b4054e011bd_ActionId">
    <vt:lpwstr>19b86a66-1db4-4f35-a5b3-1a0474d2cc16</vt:lpwstr>
  </property>
  <property fmtid="{D5CDD505-2E9C-101B-9397-08002B2CF9AE}" pid="8" name="MSIP_Label_a6175487-42af-4492-84fe-2b4054e011bd_ContentBits">
    <vt:lpwstr>0</vt:lpwstr>
  </property>
</Properties>
</file>